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70" r:id="rId4"/>
    <p:sldMasterId id="2147483677" r:id="rId5"/>
  </p:sldMasterIdLst>
  <p:notesMasterIdLst>
    <p:notesMasterId r:id="rId7"/>
  </p:notesMasterIdLst>
  <p:handoutMasterIdLst>
    <p:handoutMasterId r:id="rId27"/>
  </p:handoutMasterIdLst>
  <p:sldIdLst>
    <p:sldId id="12833" r:id="rId6"/>
    <p:sldId id="12872" r:id="rId8"/>
    <p:sldId id="12853" r:id="rId9"/>
    <p:sldId id="12854" r:id="rId10"/>
    <p:sldId id="12856" r:id="rId11"/>
    <p:sldId id="12855" r:id="rId12"/>
    <p:sldId id="12857" r:id="rId13"/>
    <p:sldId id="12858" r:id="rId14"/>
    <p:sldId id="12859" r:id="rId15"/>
    <p:sldId id="12861" r:id="rId16"/>
    <p:sldId id="12862" r:id="rId17"/>
    <p:sldId id="12860" r:id="rId18"/>
    <p:sldId id="12863" r:id="rId19"/>
    <p:sldId id="12864" r:id="rId20"/>
    <p:sldId id="12865" r:id="rId21"/>
    <p:sldId id="12866" r:id="rId22"/>
    <p:sldId id="12867" r:id="rId23"/>
    <p:sldId id="12868" r:id="rId24"/>
    <p:sldId id="12869" r:id="rId25"/>
    <p:sldId id="12870" r:id="rId2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c" initials="t" lastIdx="1" clrIdx="0"/>
  <p:cmAuthor id="1" name="wangzhen" initials="w" lastIdx="0" clrIdx="0"/>
  <p:cmAuthor id="2" name="shihunyin378" initials="s" lastIdx="1" clrIdx="1"/>
  <p:cmAuthor id="3" name="MC SYSTEM" initials="M" lastIdx="6" clrIdx="2"/>
  <p:cmAuthor id="4" name="User" initials="U" lastIdx="0" clrIdx="3"/>
  <p:cmAuthor id="5" name="范文普" initials="范" lastIdx="1" clrIdx="4"/>
  <p:cmAuthor id="6" name="lidezhi2645@163.com" initials="l" lastIdx="1" clrIdx="5"/>
  <p:cmAuthor id="7" name="黄 子鉴" initials="黄" lastIdx="2" clrIdx="6"/>
  <p:cmAuthor id="8" name="邱晓万(办公室主任拟办)" initials="邱" lastIdx="3" clrIdx="7"/>
  <p:cmAuthor id="9" name="Administrator" initials="A" lastIdx="1" clrIdx="8"/>
  <p:cmAuthor id="10" name="管理员" initials="管" lastIdx="1" clrIdx="9"/>
  <p:cmAuthor id="11" name="强 陈" initials="强陈" lastIdx="1" clrIdx="10"/>
  <p:cmAuthor id="13" name="明少" initials="明" lastIdx="1" clrIdx="12"/>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2"/>
    <a:srgbClr val="1199FF"/>
    <a:srgbClr val="AFEAFF"/>
    <a:srgbClr val="FFFFFF"/>
    <a:srgbClr val="CFD5EA"/>
    <a:srgbClr val="2D76AC"/>
    <a:srgbClr val="2F5597"/>
    <a:srgbClr val="36A4CB"/>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5202" autoAdjust="0"/>
  </p:normalViewPr>
  <p:slideViewPr>
    <p:cSldViewPr snapToGrid="0" showGuides="1">
      <p:cViewPr varScale="1">
        <p:scale>
          <a:sx n="81" d="100"/>
          <a:sy n="81" d="100"/>
        </p:scale>
        <p:origin x="864" y="67"/>
      </p:cViewPr>
      <p:guideLst>
        <p:guide orient="horz" pos="2159"/>
        <p:guide pos="493"/>
        <p:guide pos="35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2E101F0-557C-4C0C-B1CF-B5FE209E2273}" type="doc">
      <dgm:prSet loTypeId="urn:microsoft.com/office/officeart/2008/layout/VerticalCurvedList#1" loCatId="list" qsTypeId="urn:microsoft.com/office/officeart/2005/8/quickstyle/simple1#1" qsCatId="simple" csTypeId="urn:microsoft.com/office/officeart/2005/8/colors/accent1_2#1" csCatId="accent1" phldr="true"/>
      <dgm:spPr/>
      <dgm:t>
        <a:bodyPr/>
        <a:lstStyle/>
        <a:p>
          <a:endParaRPr lang="zh-CN" altLang="en-US"/>
        </a:p>
      </dgm:t>
    </dgm:pt>
    <dgm:pt modelId="{D9614837-9E3C-40E9-8C93-730F6B0B2253}">
      <dgm:prSet phldrT="[文本]"/>
      <dgm:spPr/>
      <dgm:t>
        <a:bodyPr/>
        <a:lstStyle/>
        <a:p>
          <a:r>
            <a:rPr lang="zh-CN" altLang="en-US" dirty="0"/>
            <a:t>常规单元格录入</a:t>
          </a:r>
        </a:p>
      </dgm:t>
    </dgm:pt>
    <dgm:pt modelId="{5B75ABD6-AB7B-427C-BF4F-EC3426E21B4F}" cxnId="{E9F9B2FB-340F-4039-8043-9958AC921E22}" type="parTrans">
      <dgm:prSet/>
      <dgm:spPr/>
      <dgm:t>
        <a:bodyPr/>
        <a:lstStyle/>
        <a:p>
          <a:endParaRPr lang="zh-CN" altLang="en-US"/>
        </a:p>
      </dgm:t>
    </dgm:pt>
    <dgm:pt modelId="{3CED67FF-05D8-4125-ABB6-A59A1D36B986}" cxnId="{E9F9B2FB-340F-4039-8043-9958AC921E22}" type="sibTrans">
      <dgm:prSet/>
      <dgm:spPr/>
      <dgm:t>
        <a:bodyPr/>
        <a:lstStyle/>
        <a:p>
          <a:endParaRPr lang="zh-CN" altLang="en-US"/>
        </a:p>
      </dgm:t>
    </dgm:pt>
    <dgm:pt modelId="{BA6714A1-0ED5-42F9-9FA3-B63E9E7EE422}">
      <dgm:prSet phldrT="[文本]"/>
      <dgm:spPr/>
      <dgm:t>
        <a:bodyPr/>
        <a:lstStyle/>
        <a:p>
          <a:r>
            <a:rPr lang="zh-CN" altLang="en-US" dirty="0"/>
            <a:t>下拉列表数据录入</a:t>
          </a:r>
        </a:p>
      </dgm:t>
    </dgm:pt>
    <dgm:pt modelId="{C3242E30-2F2C-4997-A3EB-E916EF35366F}" cxnId="{A1321766-0357-41ED-A310-0948DF901CFD}" type="parTrans">
      <dgm:prSet/>
      <dgm:spPr/>
      <dgm:t>
        <a:bodyPr/>
        <a:lstStyle/>
        <a:p>
          <a:endParaRPr lang="zh-CN" altLang="en-US"/>
        </a:p>
      </dgm:t>
    </dgm:pt>
    <dgm:pt modelId="{4FF35924-5E03-4977-9AE9-A4AF255ECDD2}" cxnId="{A1321766-0357-41ED-A310-0948DF901CFD}" type="sibTrans">
      <dgm:prSet/>
      <dgm:spPr/>
      <dgm:t>
        <a:bodyPr/>
        <a:lstStyle/>
        <a:p>
          <a:endParaRPr lang="zh-CN" altLang="en-US"/>
        </a:p>
      </dgm:t>
    </dgm:pt>
    <dgm:pt modelId="{DEDB09E8-A6DC-4A76-868B-C2CC8C459F84}">
      <dgm:prSet phldrT="[文本]"/>
      <dgm:spPr/>
      <dgm:t>
        <a:bodyPr/>
        <a:lstStyle/>
        <a:p>
          <a:r>
            <a:rPr lang="zh-CN" altLang="en-US" dirty="0"/>
            <a:t>定长表录入</a:t>
          </a:r>
        </a:p>
      </dgm:t>
    </dgm:pt>
    <dgm:pt modelId="{F812FB95-2EFD-43A6-A870-F557D8A6EEC0}" cxnId="{772F6908-9263-4D96-9E54-4FF57AE0EECE}" type="parTrans">
      <dgm:prSet/>
      <dgm:spPr/>
      <dgm:t>
        <a:bodyPr/>
        <a:lstStyle/>
        <a:p>
          <a:endParaRPr lang="zh-CN" altLang="en-US"/>
        </a:p>
      </dgm:t>
    </dgm:pt>
    <dgm:pt modelId="{D38998B1-024F-49FA-9D3F-D610DC30E5D3}" cxnId="{772F6908-9263-4D96-9E54-4FF57AE0EECE}" type="sibTrans">
      <dgm:prSet/>
      <dgm:spPr/>
      <dgm:t>
        <a:bodyPr/>
        <a:lstStyle/>
        <a:p>
          <a:endParaRPr lang="zh-CN" altLang="en-US"/>
        </a:p>
      </dgm:t>
    </dgm:pt>
    <dgm:pt modelId="{536E5211-434A-48EA-8426-0B157ED65D46}">
      <dgm:prSet phldrT="[文本]"/>
      <dgm:spPr/>
      <dgm:t>
        <a:bodyPr/>
        <a:lstStyle/>
        <a:p>
          <a:r>
            <a:rPr lang="zh-CN" altLang="en-US" dirty="0"/>
            <a:t>带目录的变长表录入</a:t>
          </a:r>
        </a:p>
      </dgm:t>
    </dgm:pt>
    <dgm:pt modelId="{30A24F10-921F-4BB5-8286-1323E9BB4A5F}" cxnId="{A8AA196E-B4FC-47E8-9A3F-9BA36974B1CC}" type="parTrans">
      <dgm:prSet/>
      <dgm:spPr/>
      <dgm:t>
        <a:bodyPr/>
        <a:lstStyle/>
        <a:p>
          <a:endParaRPr lang="zh-CN" altLang="en-US"/>
        </a:p>
      </dgm:t>
    </dgm:pt>
    <dgm:pt modelId="{A5F76A9F-0248-4876-95BB-CCC30A0254C7}" cxnId="{A8AA196E-B4FC-47E8-9A3F-9BA36974B1CC}" type="sibTrans">
      <dgm:prSet/>
      <dgm:spPr/>
      <dgm:t>
        <a:bodyPr/>
        <a:lstStyle/>
        <a:p>
          <a:endParaRPr lang="zh-CN" altLang="en-US"/>
        </a:p>
      </dgm:t>
    </dgm:pt>
    <dgm:pt modelId="{B4FCA30E-EF53-409E-A7C8-EE6114124C29}">
      <dgm:prSet phldrT="[文本]"/>
      <dgm:spPr/>
      <dgm:t>
        <a:bodyPr/>
        <a:lstStyle/>
        <a:p>
          <a:r>
            <a:rPr lang="zh-CN" altLang="en-US" dirty="0"/>
            <a:t>无目录的变长表录入</a:t>
          </a:r>
        </a:p>
      </dgm:t>
    </dgm:pt>
    <dgm:pt modelId="{8BDF6700-CAA4-4687-9F51-8FA853E241AF}" cxnId="{4C3B7D01-AFB5-4C5C-B252-CA60D130E216}" type="parTrans">
      <dgm:prSet/>
      <dgm:spPr/>
      <dgm:t>
        <a:bodyPr/>
        <a:lstStyle/>
        <a:p>
          <a:endParaRPr lang="zh-CN" altLang="en-US"/>
        </a:p>
      </dgm:t>
    </dgm:pt>
    <dgm:pt modelId="{283EC953-64B0-4136-8FB8-48666DFC61A0}" cxnId="{4C3B7D01-AFB5-4C5C-B252-CA60D130E216}" type="sibTrans">
      <dgm:prSet/>
      <dgm:spPr/>
      <dgm:t>
        <a:bodyPr/>
        <a:lstStyle/>
        <a:p>
          <a:endParaRPr lang="zh-CN" altLang="en-US"/>
        </a:p>
      </dgm:t>
    </dgm:pt>
    <dgm:pt modelId="{507083D3-03E7-40D7-97D6-3B93A1A3A268}">
      <dgm:prSet phldrT="[文本]"/>
      <dgm:spPr/>
      <dgm:t>
        <a:bodyPr/>
        <a:lstStyle/>
        <a:p>
          <a:r>
            <a:rPr lang="zh-CN" altLang="en-US" dirty="0"/>
            <a:t>调查问卷题目</a:t>
          </a:r>
        </a:p>
      </dgm:t>
    </dgm:pt>
    <dgm:pt modelId="{A0401DF9-E6C8-414E-B15F-CED2AC495AED}" cxnId="{DBDC8B9B-DA4F-424A-A249-BB738C2CFAD2}" type="parTrans">
      <dgm:prSet/>
      <dgm:spPr/>
      <dgm:t>
        <a:bodyPr/>
        <a:lstStyle/>
        <a:p>
          <a:endParaRPr lang="zh-CN" altLang="en-US"/>
        </a:p>
      </dgm:t>
    </dgm:pt>
    <dgm:pt modelId="{66518C81-8C05-4D36-B5CC-DCAD05F4211C}" cxnId="{DBDC8B9B-DA4F-424A-A249-BB738C2CFAD2}" type="sibTrans">
      <dgm:prSet/>
      <dgm:spPr/>
      <dgm:t>
        <a:bodyPr/>
        <a:lstStyle/>
        <a:p>
          <a:endParaRPr lang="zh-CN" altLang="en-US"/>
        </a:p>
      </dgm:t>
    </dgm:pt>
    <dgm:pt modelId="{7B3712D6-D3C7-4BB5-9FEF-B10C9ED48F5B}" type="pres">
      <dgm:prSet presAssocID="{A2E101F0-557C-4C0C-B1CF-B5FE209E2273}" presName="Name0" presStyleCnt="0">
        <dgm:presLayoutVars>
          <dgm:chMax val="7"/>
          <dgm:chPref val="7"/>
          <dgm:dir/>
        </dgm:presLayoutVars>
      </dgm:prSet>
      <dgm:spPr/>
    </dgm:pt>
    <dgm:pt modelId="{D1557034-9F0A-4F7B-90F5-A7156985C7E3}" type="pres">
      <dgm:prSet presAssocID="{A2E101F0-557C-4C0C-B1CF-B5FE209E2273}" presName="Name1" presStyleCnt="0"/>
      <dgm:spPr/>
    </dgm:pt>
    <dgm:pt modelId="{12E22475-C625-463F-9965-F8F04E18F996}" type="pres">
      <dgm:prSet presAssocID="{A2E101F0-557C-4C0C-B1CF-B5FE209E2273}" presName="cycle" presStyleCnt="0"/>
      <dgm:spPr/>
    </dgm:pt>
    <dgm:pt modelId="{9AA627F6-7C97-449E-9A7F-8E344C7BEC72}" type="pres">
      <dgm:prSet presAssocID="{A2E101F0-557C-4C0C-B1CF-B5FE209E2273}" presName="srcNode" presStyleLbl="node1" presStyleIdx="0" presStyleCnt="6"/>
      <dgm:spPr/>
    </dgm:pt>
    <dgm:pt modelId="{EFED09CA-914E-4720-BF5B-7DD84D809B27}" type="pres">
      <dgm:prSet presAssocID="{A2E101F0-557C-4C0C-B1CF-B5FE209E2273}" presName="conn" presStyleLbl="parChTrans1D2" presStyleIdx="0" presStyleCnt="1"/>
      <dgm:spPr/>
    </dgm:pt>
    <dgm:pt modelId="{F0DE593E-ED72-4DFC-A311-6C22049B06C1}" type="pres">
      <dgm:prSet presAssocID="{A2E101F0-557C-4C0C-B1CF-B5FE209E2273}" presName="extraNode" presStyleLbl="node1" presStyleIdx="0" presStyleCnt="6"/>
      <dgm:spPr/>
    </dgm:pt>
    <dgm:pt modelId="{AF0EDCD7-EDBE-4DE5-A76A-E9A524718815}" type="pres">
      <dgm:prSet presAssocID="{A2E101F0-557C-4C0C-B1CF-B5FE209E2273}" presName="dstNode" presStyleLbl="node1" presStyleIdx="0" presStyleCnt="6"/>
      <dgm:spPr/>
    </dgm:pt>
    <dgm:pt modelId="{5FD2DAAE-1D73-4C94-9387-708F36A2E22C}" type="pres">
      <dgm:prSet presAssocID="{D9614837-9E3C-40E9-8C93-730F6B0B2253}" presName="text_1" presStyleLbl="node1" presStyleIdx="0" presStyleCnt="6">
        <dgm:presLayoutVars>
          <dgm:bulletEnabled val="true"/>
        </dgm:presLayoutVars>
      </dgm:prSet>
      <dgm:spPr/>
    </dgm:pt>
    <dgm:pt modelId="{ABC52B8E-CCAC-43BD-BA3F-CF8929AA0E99}" type="pres">
      <dgm:prSet presAssocID="{D9614837-9E3C-40E9-8C93-730F6B0B2253}" presName="accent_1" presStyleCnt="0"/>
      <dgm:spPr/>
    </dgm:pt>
    <dgm:pt modelId="{3C183E72-B527-4DAA-9A71-FB2674A05B56}" type="pres">
      <dgm:prSet presAssocID="{D9614837-9E3C-40E9-8C93-730F6B0B2253}" presName="accentRepeatNode" presStyleLbl="solidFgAcc1" presStyleIdx="0" presStyleCnt="6"/>
      <dgm:spPr/>
    </dgm:pt>
    <dgm:pt modelId="{15D9CE18-BCFB-47BB-AE61-FEE3C3AD4191}" type="pres">
      <dgm:prSet presAssocID="{BA6714A1-0ED5-42F9-9FA3-B63E9E7EE422}" presName="text_2" presStyleLbl="node1" presStyleIdx="1" presStyleCnt="6">
        <dgm:presLayoutVars>
          <dgm:bulletEnabled val="true"/>
        </dgm:presLayoutVars>
      </dgm:prSet>
      <dgm:spPr/>
    </dgm:pt>
    <dgm:pt modelId="{FC089002-4E9C-4E3B-BBE3-E49807045B97}" type="pres">
      <dgm:prSet presAssocID="{BA6714A1-0ED5-42F9-9FA3-B63E9E7EE422}" presName="accent_2" presStyleCnt="0"/>
      <dgm:spPr/>
    </dgm:pt>
    <dgm:pt modelId="{4ECEBF84-C109-4A04-B2AD-BA39FF598B96}" type="pres">
      <dgm:prSet presAssocID="{BA6714A1-0ED5-42F9-9FA3-B63E9E7EE422}" presName="accentRepeatNode" presStyleLbl="solidFgAcc1" presStyleIdx="1" presStyleCnt="6"/>
      <dgm:spPr/>
    </dgm:pt>
    <dgm:pt modelId="{8B985EFD-DBFE-4CDB-BE17-23A29684A479}" type="pres">
      <dgm:prSet presAssocID="{DEDB09E8-A6DC-4A76-868B-C2CC8C459F84}" presName="text_3" presStyleLbl="node1" presStyleIdx="2" presStyleCnt="6">
        <dgm:presLayoutVars>
          <dgm:bulletEnabled val="true"/>
        </dgm:presLayoutVars>
      </dgm:prSet>
      <dgm:spPr/>
    </dgm:pt>
    <dgm:pt modelId="{4A1A3391-A33F-4E5F-8A62-CC148437CD8B}" type="pres">
      <dgm:prSet presAssocID="{DEDB09E8-A6DC-4A76-868B-C2CC8C459F84}" presName="accent_3" presStyleCnt="0"/>
      <dgm:spPr/>
    </dgm:pt>
    <dgm:pt modelId="{DC6A9664-5C9A-458A-9AC1-E9D2C2C22B16}" type="pres">
      <dgm:prSet presAssocID="{DEDB09E8-A6DC-4A76-868B-C2CC8C459F84}" presName="accentRepeatNode" presStyleLbl="solidFgAcc1" presStyleIdx="2" presStyleCnt="6"/>
      <dgm:spPr/>
    </dgm:pt>
    <dgm:pt modelId="{ABF50DCE-F615-45E4-A10B-632399ECAF1D}" type="pres">
      <dgm:prSet presAssocID="{536E5211-434A-48EA-8426-0B157ED65D46}" presName="text_4" presStyleLbl="node1" presStyleIdx="3" presStyleCnt="6">
        <dgm:presLayoutVars>
          <dgm:bulletEnabled val="true"/>
        </dgm:presLayoutVars>
      </dgm:prSet>
      <dgm:spPr/>
    </dgm:pt>
    <dgm:pt modelId="{50516D44-692C-4729-B8D4-8533F269B020}" type="pres">
      <dgm:prSet presAssocID="{536E5211-434A-48EA-8426-0B157ED65D46}" presName="accent_4" presStyleCnt="0"/>
      <dgm:spPr/>
    </dgm:pt>
    <dgm:pt modelId="{4AD0BF35-04C0-4D6B-9FA1-D107D2B09A39}" type="pres">
      <dgm:prSet presAssocID="{536E5211-434A-48EA-8426-0B157ED65D46}" presName="accentRepeatNode" presStyleLbl="solidFgAcc1" presStyleIdx="3" presStyleCnt="6"/>
      <dgm:spPr/>
    </dgm:pt>
    <dgm:pt modelId="{3430C1A9-2C86-4E42-8F43-5B7456DF7BF2}" type="pres">
      <dgm:prSet presAssocID="{B4FCA30E-EF53-409E-A7C8-EE6114124C29}" presName="text_5" presStyleLbl="node1" presStyleIdx="4" presStyleCnt="6">
        <dgm:presLayoutVars>
          <dgm:bulletEnabled val="true"/>
        </dgm:presLayoutVars>
      </dgm:prSet>
      <dgm:spPr/>
    </dgm:pt>
    <dgm:pt modelId="{8EA52A34-FCA5-48A7-95D8-F1622DD18E1F}" type="pres">
      <dgm:prSet presAssocID="{B4FCA30E-EF53-409E-A7C8-EE6114124C29}" presName="accent_5" presStyleCnt="0"/>
      <dgm:spPr/>
    </dgm:pt>
    <dgm:pt modelId="{48A8372B-7331-4490-BE71-3B57339C9845}" type="pres">
      <dgm:prSet presAssocID="{B4FCA30E-EF53-409E-A7C8-EE6114124C29}" presName="accentRepeatNode" presStyleLbl="solidFgAcc1" presStyleIdx="4" presStyleCnt="6"/>
      <dgm:spPr/>
    </dgm:pt>
    <dgm:pt modelId="{8163D0F3-37FE-445F-87BF-2A21A5A0140C}" type="pres">
      <dgm:prSet presAssocID="{507083D3-03E7-40D7-97D6-3B93A1A3A268}" presName="text_6" presStyleLbl="node1" presStyleIdx="5" presStyleCnt="6">
        <dgm:presLayoutVars>
          <dgm:bulletEnabled val="true"/>
        </dgm:presLayoutVars>
      </dgm:prSet>
      <dgm:spPr/>
    </dgm:pt>
    <dgm:pt modelId="{3DE3EA50-B193-460C-AFA4-CB3C69E73C1F}" type="pres">
      <dgm:prSet presAssocID="{507083D3-03E7-40D7-97D6-3B93A1A3A268}" presName="accent_6" presStyleCnt="0"/>
      <dgm:spPr/>
    </dgm:pt>
    <dgm:pt modelId="{8270259F-09BC-442E-AFB2-5AFCE84F52C2}" type="pres">
      <dgm:prSet presAssocID="{507083D3-03E7-40D7-97D6-3B93A1A3A268}" presName="accentRepeatNode" presStyleLbl="solidFgAcc1" presStyleIdx="5" presStyleCnt="6"/>
      <dgm:spPr/>
    </dgm:pt>
  </dgm:ptLst>
  <dgm:cxnLst>
    <dgm:cxn modelId="{4C3B7D01-AFB5-4C5C-B252-CA60D130E216}" srcId="{A2E101F0-557C-4C0C-B1CF-B5FE209E2273}" destId="{B4FCA30E-EF53-409E-A7C8-EE6114124C29}" srcOrd="4" destOrd="0" parTransId="{8BDF6700-CAA4-4687-9F51-8FA853E241AF}" sibTransId="{283EC953-64B0-4136-8FB8-48666DFC61A0}"/>
    <dgm:cxn modelId="{772F6908-9263-4D96-9E54-4FF57AE0EECE}" srcId="{A2E101F0-557C-4C0C-B1CF-B5FE209E2273}" destId="{DEDB09E8-A6DC-4A76-868B-C2CC8C459F84}" srcOrd="2" destOrd="0" parTransId="{F812FB95-2EFD-43A6-A870-F557D8A6EEC0}" sibTransId="{D38998B1-024F-49FA-9D3F-D610DC30E5D3}"/>
    <dgm:cxn modelId="{7123720C-7836-4939-B05C-BBF1C64825F8}" type="presOf" srcId="{A2E101F0-557C-4C0C-B1CF-B5FE209E2273}" destId="{7B3712D6-D3C7-4BB5-9FEF-B10C9ED48F5B}" srcOrd="0" destOrd="0" presId="urn:microsoft.com/office/officeart/2008/layout/VerticalCurvedList#1"/>
    <dgm:cxn modelId="{D1B69F12-CE1B-439F-9B64-524C962A58CE}" type="presOf" srcId="{536E5211-434A-48EA-8426-0B157ED65D46}" destId="{ABF50DCE-F615-45E4-A10B-632399ECAF1D}" srcOrd="0" destOrd="0" presId="urn:microsoft.com/office/officeart/2008/layout/VerticalCurvedList#1"/>
    <dgm:cxn modelId="{AEC34931-5167-4AD6-BCBE-153A7EB9C46F}" type="presOf" srcId="{BA6714A1-0ED5-42F9-9FA3-B63E9E7EE422}" destId="{15D9CE18-BCFB-47BB-AE61-FEE3C3AD4191}" srcOrd="0" destOrd="0" presId="urn:microsoft.com/office/officeart/2008/layout/VerticalCurvedList#1"/>
    <dgm:cxn modelId="{96164834-D820-4949-BD78-2E81DB2BD6C1}" type="presOf" srcId="{DEDB09E8-A6DC-4A76-868B-C2CC8C459F84}" destId="{8B985EFD-DBFE-4CDB-BE17-23A29684A479}" srcOrd="0" destOrd="0" presId="urn:microsoft.com/office/officeart/2008/layout/VerticalCurvedList#1"/>
    <dgm:cxn modelId="{A1321766-0357-41ED-A310-0948DF901CFD}" srcId="{A2E101F0-557C-4C0C-B1CF-B5FE209E2273}" destId="{BA6714A1-0ED5-42F9-9FA3-B63E9E7EE422}" srcOrd="1" destOrd="0" parTransId="{C3242E30-2F2C-4997-A3EB-E916EF35366F}" sibTransId="{4FF35924-5E03-4977-9AE9-A4AF255ECDD2}"/>
    <dgm:cxn modelId="{CCC6E346-B455-488F-99E8-699A9DF31987}" type="presOf" srcId="{D9614837-9E3C-40E9-8C93-730F6B0B2253}" destId="{5FD2DAAE-1D73-4C94-9387-708F36A2E22C}" srcOrd="0" destOrd="0" presId="urn:microsoft.com/office/officeart/2008/layout/VerticalCurvedList#1"/>
    <dgm:cxn modelId="{A8AA196E-B4FC-47E8-9A3F-9BA36974B1CC}" srcId="{A2E101F0-557C-4C0C-B1CF-B5FE209E2273}" destId="{536E5211-434A-48EA-8426-0B157ED65D46}" srcOrd="3" destOrd="0" parTransId="{30A24F10-921F-4BB5-8286-1323E9BB4A5F}" sibTransId="{A5F76A9F-0248-4876-95BB-CCC30A0254C7}"/>
    <dgm:cxn modelId="{DBDC8B9B-DA4F-424A-A249-BB738C2CFAD2}" srcId="{A2E101F0-557C-4C0C-B1CF-B5FE209E2273}" destId="{507083D3-03E7-40D7-97D6-3B93A1A3A268}" srcOrd="5" destOrd="0" parTransId="{A0401DF9-E6C8-414E-B15F-CED2AC495AED}" sibTransId="{66518C81-8C05-4D36-B5CC-DCAD05F4211C}"/>
    <dgm:cxn modelId="{713AA0B0-03A2-4606-A2C8-0FE651D0D2EF}" type="presOf" srcId="{507083D3-03E7-40D7-97D6-3B93A1A3A268}" destId="{8163D0F3-37FE-445F-87BF-2A21A5A0140C}" srcOrd="0" destOrd="0" presId="urn:microsoft.com/office/officeart/2008/layout/VerticalCurvedList#1"/>
    <dgm:cxn modelId="{BF26CCC5-FA2C-40AD-B0CE-2A9B9C61EE58}" type="presOf" srcId="{B4FCA30E-EF53-409E-A7C8-EE6114124C29}" destId="{3430C1A9-2C86-4E42-8F43-5B7456DF7BF2}" srcOrd="0" destOrd="0" presId="urn:microsoft.com/office/officeart/2008/layout/VerticalCurvedList#1"/>
    <dgm:cxn modelId="{AC3477E9-609D-42F2-8174-FF199D81E77A}" type="presOf" srcId="{3CED67FF-05D8-4125-ABB6-A59A1D36B986}" destId="{EFED09CA-914E-4720-BF5B-7DD84D809B27}" srcOrd="0" destOrd="0" presId="urn:microsoft.com/office/officeart/2008/layout/VerticalCurvedList#1"/>
    <dgm:cxn modelId="{E9F9B2FB-340F-4039-8043-9958AC921E22}" srcId="{A2E101F0-557C-4C0C-B1CF-B5FE209E2273}" destId="{D9614837-9E3C-40E9-8C93-730F6B0B2253}" srcOrd="0" destOrd="0" parTransId="{5B75ABD6-AB7B-427C-BF4F-EC3426E21B4F}" sibTransId="{3CED67FF-05D8-4125-ABB6-A59A1D36B986}"/>
    <dgm:cxn modelId="{46535AA9-CC64-4228-96C0-A2D2C669377D}" type="presParOf" srcId="{7B3712D6-D3C7-4BB5-9FEF-B10C9ED48F5B}" destId="{D1557034-9F0A-4F7B-90F5-A7156985C7E3}" srcOrd="0" destOrd="0" presId="urn:microsoft.com/office/officeart/2008/layout/VerticalCurvedList#1"/>
    <dgm:cxn modelId="{CC8B1AAC-4C99-4AA8-A01A-31E54DEE9935}" type="presParOf" srcId="{D1557034-9F0A-4F7B-90F5-A7156985C7E3}" destId="{12E22475-C625-463F-9965-F8F04E18F996}" srcOrd="0" destOrd="0" presId="urn:microsoft.com/office/officeart/2008/layout/VerticalCurvedList#1"/>
    <dgm:cxn modelId="{E0A6A401-8B17-4D2F-A95A-53539A6B0D23}" type="presParOf" srcId="{12E22475-C625-463F-9965-F8F04E18F996}" destId="{9AA627F6-7C97-449E-9A7F-8E344C7BEC72}" srcOrd="0" destOrd="0" presId="urn:microsoft.com/office/officeart/2008/layout/VerticalCurvedList#1"/>
    <dgm:cxn modelId="{5F570464-18C0-4386-A3E7-E72C33A7B847}" type="presParOf" srcId="{12E22475-C625-463F-9965-F8F04E18F996}" destId="{EFED09CA-914E-4720-BF5B-7DD84D809B27}" srcOrd="1" destOrd="0" presId="urn:microsoft.com/office/officeart/2008/layout/VerticalCurvedList#1"/>
    <dgm:cxn modelId="{D8D4BC6D-D93B-4FDA-986B-48469E0077F4}" type="presParOf" srcId="{12E22475-C625-463F-9965-F8F04E18F996}" destId="{F0DE593E-ED72-4DFC-A311-6C22049B06C1}" srcOrd="2" destOrd="0" presId="urn:microsoft.com/office/officeart/2008/layout/VerticalCurvedList#1"/>
    <dgm:cxn modelId="{B7456996-9169-4159-BFD1-CA6AE1F31AE1}" type="presParOf" srcId="{12E22475-C625-463F-9965-F8F04E18F996}" destId="{AF0EDCD7-EDBE-4DE5-A76A-E9A524718815}" srcOrd="3" destOrd="0" presId="urn:microsoft.com/office/officeart/2008/layout/VerticalCurvedList#1"/>
    <dgm:cxn modelId="{862F6DAA-79F8-4EAE-BF56-BD834BD63744}" type="presParOf" srcId="{D1557034-9F0A-4F7B-90F5-A7156985C7E3}" destId="{5FD2DAAE-1D73-4C94-9387-708F36A2E22C}" srcOrd="1" destOrd="0" presId="urn:microsoft.com/office/officeart/2008/layout/VerticalCurvedList#1"/>
    <dgm:cxn modelId="{3997CB0A-5E8F-48FF-97A2-173131C352A2}" type="presParOf" srcId="{D1557034-9F0A-4F7B-90F5-A7156985C7E3}" destId="{ABC52B8E-CCAC-43BD-BA3F-CF8929AA0E99}" srcOrd="2" destOrd="0" presId="urn:microsoft.com/office/officeart/2008/layout/VerticalCurvedList#1"/>
    <dgm:cxn modelId="{D5062B61-E0A1-4E87-A1FF-A6BFE6CA1582}" type="presParOf" srcId="{ABC52B8E-CCAC-43BD-BA3F-CF8929AA0E99}" destId="{3C183E72-B527-4DAA-9A71-FB2674A05B56}" srcOrd="0" destOrd="0" presId="urn:microsoft.com/office/officeart/2008/layout/VerticalCurvedList#1"/>
    <dgm:cxn modelId="{FFD57FBD-BD08-4B6A-AEE0-B45BE8AE26B0}" type="presParOf" srcId="{D1557034-9F0A-4F7B-90F5-A7156985C7E3}" destId="{15D9CE18-BCFB-47BB-AE61-FEE3C3AD4191}" srcOrd="3" destOrd="0" presId="urn:microsoft.com/office/officeart/2008/layout/VerticalCurvedList#1"/>
    <dgm:cxn modelId="{D3C258FC-45AC-49D3-A656-A9594035327B}" type="presParOf" srcId="{D1557034-9F0A-4F7B-90F5-A7156985C7E3}" destId="{FC089002-4E9C-4E3B-BBE3-E49807045B97}" srcOrd="4" destOrd="0" presId="urn:microsoft.com/office/officeart/2008/layout/VerticalCurvedList#1"/>
    <dgm:cxn modelId="{BBA5EDD7-D171-4CF6-A4A8-11E1400371A0}" type="presParOf" srcId="{FC089002-4E9C-4E3B-BBE3-E49807045B97}" destId="{4ECEBF84-C109-4A04-B2AD-BA39FF598B96}" srcOrd="0" destOrd="0" presId="urn:microsoft.com/office/officeart/2008/layout/VerticalCurvedList#1"/>
    <dgm:cxn modelId="{54765455-BBC4-42D8-8726-A2D5AA7F2084}" type="presParOf" srcId="{D1557034-9F0A-4F7B-90F5-A7156985C7E3}" destId="{8B985EFD-DBFE-4CDB-BE17-23A29684A479}" srcOrd="5" destOrd="0" presId="urn:microsoft.com/office/officeart/2008/layout/VerticalCurvedList#1"/>
    <dgm:cxn modelId="{5A8539F7-25C5-439F-B5A6-11D81F924C99}" type="presParOf" srcId="{D1557034-9F0A-4F7B-90F5-A7156985C7E3}" destId="{4A1A3391-A33F-4E5F-8A62-CC148437CD8B}" srcOrd="6" destOrd="0" presId="urn:microsoft.com/office/officeart/2008/layout/VerticalCurvedList#1"/>
    <dgm:cxn modelId="{1E742945-514C-4B87-8B8E-AED0DB7AB994}" type="presParOf" srcId="{4A1A3391-A33F-4E5F-8A62-CC148437CD8B}" destId="{DC6A9664-5C9A-458A-9AC1-E9D2C2C22B16}" srcOrd="0" destOrd="0" presId="urn:microsoft.com/office/officeart/2008/layout/VerticalCurvedList#1"/>
    <dgm:cxn modelId="{8F109F5B-0CA7-4EE0-A7C6-3AA579F198BA}" type="presParOf" srcId="{D1557034-9F0A-4F7B-90F5-A7156985C7E3}" destId="{ABF50DCE-F615-45E4-A10B-632399ECAF1D}" srcOrd="7" destOrd="0" presId="urn:microsoft.com/office/officeart/2008/layout/VerticalCurvedList#1"/>
    <dgm:cxn modelId="{27C33291-077C-4910-B07F-E7BDBADEFBAA}" type="presParOf" srcId="{D1557034-9F0A-4F7B-90F5-A7156985C7E3}" destId="{50516D44-692C-4729-B8D4-8533F269B020}" srcOrd="8" destOrd="0" presId="urn:microsoft.com/office/officeart/2008/layout/VerticalCurvedList#1"/>
    <dgm:cxn modelId="{9B0CFE21-4280-4050-80DD-8234AEB79211}" type="presParOf" srcId="{50516D44-692C-4729-B8D4-8533F269B020}" destId="{4AD0BF35-04C0-4D6B-9FA1-D107D2B09A39}" srcOrd="0" destOrd="0" presId="urn:microsoft.com/office/officeart/2008/layout/VerticalCurvedList#1"/>
    <dgm:cxn modelId="{152406B4-6C49-45A4-9E98-6130BC5FA691}" type="presParOf" srcId="{D1557034-9F0A-4F7B-90F5-A7156985C7E3}" destId="{3430C1A9-2C86-4E42-8F43-5B7456DF7BF2}" srcOrd="9" destOrd="0" presId="urn:microsoft.com/office/officeart/2008/layout/VerticalCurvedList#1"/>
    <dgm:cxn modelId="{0693BC63-F966-4C11-BB8F-A57E0BF3C83F}" type="presParOf" srcId="{D1557034-9F0A-4F7B-90F5-A7156985C7E3}" destId="{8EA52A34-FCA5-48A7-95D8-F1622DD18E1F}" srcOrd="10" destOrd="0" presId="urn:microsoft.com/office/officeart/2008/layout/VerticalCurvedList#1"/>
    <dgm:cxn modelId="{73A97CEA-D18F-40C7-BA32-94635E4E88BF}" type="presParOf" srcId="{8EA52A34-FCA5-48A7-95D8-F1622DD18E1F}" destId="{48A8372B-7331-4490-BE71-3B57339C9845}" srcOrd="0" destOrd="0" presId="urn:microsoft.com/office/officeart/2008/layout/VerticalCurvedList#1"/>
    <dgm:cxn modelId="{432DA063-D6D4-4E1F-9073-E356AB572455}" type="presParOf" srcId="{D1557034-9F0A-4F7B-90F5-A7156985C7E3}" destId="{8163D0F3-37FE-445F-87BF-2A21A5A0140C}" srcOrd="11" destOrd="0" presId="urn:microsoft.com/office/officeart/2008/layout/VerticalCurvedList#1"/>
    <dgm:cxn modelId="{4104E1FA-5E88-476D-AA85-0E89084F4558}" type="presParOf" srcId="{D1557034-9F0A-4F7B-90F5-A7156985C7E3}" destId="{3DE3EA50-B193-460C-AFA4-CB3C69E73C1F}" srcOrd="12" destOrd="0" presId="urn:microsoft.com/office/officeart/2008/layout/VerticalCurvedList#1"/>
    <dgm:cxn modelId="{DEC3ACBA-9B94-4616-BEB7-63790343DAF4}" type="presParOf" srcId="{3DE3EA50-B193-460C-AFA4-CB3C69E73C1F}" destId="{8270259F-09BC-442E-AFB2-5AFCE84F52C2}"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D09CA-914E-4720-BF5B-7DD84D809B27}">
      <dsp:nvSpPr>
        <dsp:cNvPr id="0" name=""/>
        <dsp:cNvSpPr/>
      </dsp:nvSpPr>
      <dsp:spPr>
        <a:xfrm>
          <a:off x="-5330280" y="-816291"/>
          <a:ext cx="6347065" cy="6347065"/>
        </a:xfrm>
        <a:prstGeom prst="blockArc">
          <a:avLst>
            <a:gd name="adj1" fmla="val 18900000"/>
            <a:gd name="adj2" fmla="val 2700000"/>
            <a:gd name="adj3" fmla="val 34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2DAAE-1D73-4C94-9387-708F36A2E22C}">
      <dsp:nvSpPr>
        <dsp:cNvPr id="0" name=""/>
        <dsp:cNvSpPr/>
      </dsp:nvSpPr>
      <dsp:spPr>
        <a:xfrm>
          <a:off x="379115" y="248264"/>
          <a:ext cx="6954807" cy="496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常规单元格录入</a:t>
          </a:r>
        </a:p>
      </dsp:txBody>
      <dsp:txXfrm>
        <a:off x="379115" y="248264"/>
        <a:ext cx="6954807" cy="496340"/>
      </dsp:txXfrm>
    </dsp:sp>
    <dsp:sp modelId="{3C183E72-B527-4DAA-9A71-FB2674A05B56}">
      <dsp:nvSpPr>
        <dsp:cNvPr id="0" name=""/>
        <dsp:cNvSpPr/>
      </dsp:nvSpPr>
      <dsp:spPr>
        <a:xfrm>
          <a:off x="68902" y="186222"/>
          <a:ext cx="620425" cy="6204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9CE18-BCFB-47BB-AE61-FEE3C3AD4191}">
      <dsp:nvSpPr>
        <dsp:cNvPr id="0" name=""/>
        <dsp:cNvSpPr/>
      </dsp:nvSpPr>
      <dsp:spPr>
        <a:xfrm>
          <a:off x="787389" y="992681"/>
          <a:ext cx="6546533" cy="496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下拉列表数据录入</a:t>
          </a:r>
        </a:p>
      </dsp:txBody>
      <dsp:txXfrm>
        <a:off x="787389" y="992681"/>
        <a:ext cx="6546533" cy="496340"/>
      </dsp:txXfrm>
    </dsp:sp>
    <dsp:sp modelId="{4ECEBF84-C109-4A04-B2AD-BA39FF598B96}">
      <dsp:nvSpPr>
        <dsp:cNvPr id="0" name=""/>
        <dsp:cNvSpPr/>
      </dsp:nvSpPr>
      <dsp:spPr>
        <a:xfrm>
          <a:off x="477176" y="930638"/>
          <a:ext cx="620425" cy="6204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985EFD-DBFE-4CDB-BE17-23A29684A479}">
      <dsp:nvSpPr>
        <dsp:cNvPr id="0" name=""/>
        <dsp:cNvSpPr/>
      </dsp:nvSpPr>
      <dsp:spPr>
        <a:xfrm>
          <a:off x="974083" y="1737098"/>
          <a:ext cx="6359839" cy="496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定长表录入</a:t>
          </a:r>
        </a:p>
      </dsp:txBody>
      <dsp:txXfrm>
        <a:off x="974083" y="1737098"/>
        <a:ext cx="6359839" cy="496340"/>
      </dsp:txXfrm>
    </dsp:sp>
    <dsp:sp modelId="{DC6A9664-5C9A-458A-9AC1-E9D2C2C22B16}">
      <dsp:nvSpPr>
        <dsp:cNvPr id="0" name=""/>
        <dsp:cNvSpPr/>
      </dsp:nvSpPr>
      <dsp:spPr>
        <a:xfrm>
          <a:off x="663870" y="1675055"/>
          <a:ext cx="620425" cy="6204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50DCE-F615-45E4-A10B-632399ECAF1D}">
      <dsp:nvSpPr>
        <dsp:cNvPr id="0" name=""/>
        <dsp:cNvSpPr/>
      </dsp:nvSpPr>
      <dsp:spPr>
        <a:xfrm>
          <a:off x="974083" y="2481043"/>
          <a:ext cx="6359839" cy="496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带目录的变长表录入</a:t>
          </a:r>
        </a:p>
      </dsp:txBody>
      <dsp:txXfrm>
        <a:off x="974083" y="2481043"/>
        <a:ext cx="6359839" cy="496340"/>
      </dsp:txXfrm>
    </dsp:sp>
    <dsp:sp modelId="{4AD0BF35-04C0-4D6B-9FA1-D107D2B09A39}">
      <dsp:nvSpPr>
        <dsp:cNvPr id="0" name=""/>
        <dsp:cNvSpPr/>
      </dsp:nvSpPr>
      <dsp:spPr>
        <a:xfrm>
          <a:off x="663870" y="2419001"/>
          <a:ext cx="620425" cy="6204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0C1A9-2C86-4E42-8F43-5B7456DF7BF2}">
      <dsp:nvSpPr>
        <dsp:cNvPr id="0" name=""/>
        <dsp:cNvSpPr/>
      </dsp:nvSpPr>
      <dsp:spPr>
        <a:xfrm>
          <a:off x="787389" y="3225460"/>
          <a:ext cx="6546533" cy="496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无目录的变长表录入</a:t>
          </a:r>
        </a:p>
      </dsp:txBody>
      <dsp:txXfrm>
        <a:off x="787389" y="3225460"/>
        <a:ext cx="6546533" cy="496340"/>
      </dsp:txXfrm>
    </dsp:sp>
    <dsp:sp modelId="{48A8372B-7331-4490-BE71-3B57339C9845}">
      <dsp:nvSpPr>
        <dsp:cNvPr id="0" name=""/>
        <dsp:cNvSpPr/>
      </dsp:nvSpPr>
      <dsp:spPr>
        <a:xfrm>
          <a:off x="477176" y="3163418"/>
          <a:ext cx="620425" cy="6204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63D0F3-37FE-445F-87BF-2A21A5A0140C}">
      <dsp:nvSpPr>
        <dsp:cNvPr id="0" name=""/>
        <dsp:cNvSpPr/>
      </dsp:nvSpPr>
      <dsp:spPr>
        <a:xfrm>
          <a:off x="379115" y="3969877"/>
          <a:ext cx="6954807" cy="496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970" tIns="58420" rIns="58420" bIns="58420" numCol="1" spcCol="1270" anchor="ctr" anchorCtr="0">
          <a:noAutofit/>
        </a:bodyPr>
        <a:lstStyle/>
        <a:p>
          <a:pPr marL="0" lvl="0" indent="0" algn="l" defTabSz="1022350">
            <a:lnSpc>
              <a:spcPct val="90000"/>
            </a:lnSpc>
            <a:spcBef>
              <a:spcPct val="0"/>
            </a:spcBef>
            <a:spcAft>
              <a:spcPct val="35000"/>
            </a:spcAft>
            <a:buNone/>
          </a:pPr>
          <a:r>
            <a:rPr lang="zh-CN" altLang="en-US" sz="2300" kern="1200" dirty="0"/>
            <a:t>调查问卷题目</a:t>
          </a:r>
        </a:p>
      </dsp:txBody>
      <dsp:txXfrm>
        <a:off x="379115" y="3969877"/>
        <a:ext cx="6954807" cy="496340"/>
      </dsp:txXfrm>
    </dsp:sp>
    <dsp:sp modelId="{8270259F-09BC-442E-AFB2-5AFCE84F52C2}">
      <dsp:nvSpPr>
        <dsp:cNvPr id="0" name=""/>
        <dsp:cNvSpPr/>
      </dsp:nvSpPr>
      <dsp:spPr>
        <a:xfrm>
          <a:off x="68902" y="3907834"/>
          <a:ext cx="620425" cy="6204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true"/>
        </dgm:pt>
        <dgm:pt modelId="2">
          <dgm:prSet phldr="true"/>
        </dgm:pt>
        <dgm:pt modelId="3">
          <dgm:prSet phldr="true"/>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true"/>
        </dgm:pt>
        <dgm:pt modelId="2">
          <dgm:prSet phldr="true"/>
        </dgm:pt>
      </dgm:ptLst>
      <dgm:cxnLst>
        <dgm:cxn modelId="3" srcId="0" destId="1" srcOrd="0" destOrd="0"/>
        <dgm:cxn modelId="4" srcId="0" destId="2" srcOrd="1" destOrd="0"/>
      </dgm:cxnLst>
      <dgm:bg/>
      <dgm:whole/>
    </dgm:dataModel>
  </dgm:styleData>
  <dgm:clr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true">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true">
            <dgm:adjLst/>
          </dgm:shape>
          <dgm:presOf/>
        </dgm:layoutNode>
        <dgm:layoutNode name="dstNode">
          <dgm:alg type="sp"/>
          <dgm:shape xmlns:r="http://schemas.openxmlformats.org/officeDocument/2006/relationships" type="rect" r:blip="" hideGeom="true">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true"/>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true"/>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true"/>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true"/>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true"/>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true"/>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true"/>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3469CD8F-39B7-4988-8A5D-23EA609CE3F7}" type="datetimeFigureOut">
              <a:rPr lang="zh-CN" altLang="en-US" strike="noStrike" noProof="1" smtClean="0">
                <a:latin typeface="+mn-lt"/>
                <a:ea typeface="+mn-ea"/>
                <a:cs typeface="+mn-cs"/>
              </a:rPr>
            </a:fld>
            <a:endParaRPr lang="zh-CN" altLang="en-US" strike="noStrike" noProof="1">
              <a:latin typeface="+mn-lt"/>
              <a:ea typeface="+mn-ea"/>
              <a:cs typeface="+mn-cs"/>
            </a:endParaRPr>
          </a:p>
        </p:txBody>
      </p:sp>
      <p:sp>
        <p:nvSpPr>
          <p:cNvPr id="4" name="页脚占位符 3"/>
          <p:cNvSpPr>
            <a:spLocks noGrp="true"/>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true"/>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04AB212-3580-4EE9-9764-18B641C35B50}"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81FCD121-7C1C-4E68-9C45-AB43DB7ED146}" type="datetimeFigureOut">
              <a:rPr lang="zh-CN" altLang="en-US" strike="noStrike" noProof="1" smtClean="0">
                <a:latin typeface="+mn-lt"/>
                <a:ea typeface="+mn-ea"/>
                <a:cs typeface="+mn-cs"/>
              </a:rPr>
            </a:fld>
            <a:endParaRPr lang="zh-CN" altLang="en-US" strike="noStrike" noProof="1">
              <a:latin typeface="+mn-lt"/>
              <a:ea typeface="+mn-ea"/>
              <a:cs typeface="+mn-cs"/>
            </a:endParaRPr>
          </a:p>
        </p:txBody>
      </p:sp>
      <p:sp>
        <p:nvSpPr>
          <p:cNvPr id="20484" name="幻灯片图像占位符 3"/>
          <p:cNvSpPr>
            <a:spLocks noGrp="true" noRot="true" noChangeAspect="true"/>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485" name="备注占位符 4"/>
          <p:cNvSpPr>
            <a:spLocks noGrp="true"/>
          </p:cNvSpPr>
          <p:nvPr>
            <p:ph type="body" sz="quarter"/>
          </p:nvPr>
        </p:nvSpPr>
        <p:spPr>
          <a:xfrm>
            <a:off x="685800" y="4400550"/>
            <a:ext cx="5486400" cy="3600450"/>
          </a:xfrm>
          <a:prstGeom prst="rect">
            <a:avLst/>
          </a:prstGeom>
          <a:noFill/>
          <a:ln w="9525">
            <a:noFill/>
          </a:ln>
        </p:spPr>
        <p:txBody>
          <a:bodyPr lIns="91440" tIns="45720" rIns="91440" bIns="45720" anchor="t" anchorCtr="false"/>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true"/>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05F28521-6DB2-4DDD-93A1-AB847EC00BB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文本占位符 2"/>
          <p:cNvSpPr>
            <a:spLocks noGrp="true"/>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 name="矩形 1"/>
          <p:cNvSpPr/>
          <p:nvPr userDrawn="true"/>
        </p:nvSpPr>
        <p:spPr>
          <a:xfrm>
            <a:off x="0" y="768350"/>
            <a:ext cx="12192000" cy="54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日期占位符 4"/>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6" name="页脚占位符 5"/>
          <p:cNvSpPr>
            <a:spLocks noGrp="true"/>
          </p:cNvSpPr>
          <p:nvPr>
            <p:ph type="ftr" sz="quarter" idx="11"/>
          </p:nvPr>
        </p:nvSpPr>
        <p:spPr/>
        <p:txBody>
          <a:bodyPr/>
          <a:lstStyle/>
          <a:p>
            <a:pPr fontAlgn="base"/>
            <a:endParaRPr lang="zh-CN" altLang="en-US" strike="noStrike" noProof="1"/>
          </a:p>
        </p:txBody>
      </p:sp>
      <p:sp>
        <p:nvSpPr>
          <p:cNvPr id="7" name="灯片编号占位符 6"/>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7" name="日期占位符 6"/>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8" name="页脚占位符 7"/>
          <p:cNvSpPr>
            <a:spLocks noGrp="true"/>
          </p:cNvSpPr>
          <p:nvPr>
            <p:ph type="ftr" sz="quarter" idx="11"/>
          </p:nvPr>
        </p:nvSpPr>
        <p:spPr/>
        <p:txBody>
          <a:bodyPr/>
          <a:lstStyle/>
          <a:p>
            <a:pPr fontAlgn="base"/>
            <a:endParaRPr lang="zh-CN" altLang="en-US" strike="noStrike" noProof="1"/>
          </a:p>
        </p:txBody>
      </p:sp>
      <p:sp>
        <p:nvSpPr>
          <p:cNvPr id="9" name="灯片编号占位符 8"/>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4" name="页脚占位符 3"/>
          <p:cNvSpPr>
            <a:spLocks noGrp="true"/>
          </p:cNvSpPr>
          <p:nvPr>
            <p:ph type="ftr" sz="quarter" idx="11"/>
          </p:nvPr>
        </p:nvSpPr>
        <p:spPr/>
        <p:txBody>
          <a:bodyPr/>
          <a:lstStyle/>
          <a:p>
            <a:pPr fontAlgn="base"/>
            <a:endParaRPr lang="zh-CN" altLang="en-US" strike="noStrike" noProof="1"/>
          </a:p>
        </p:txBody>
      </p:sp>
      <p:sp>
        <p:nvSpPr>
          <p:cNvPr id="5" name="灯片编号占位符 4"/>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3" name="页脚占位符 2"/>
          <p:cNvSpPr>
            <a:spLocks noGrp="true"/>
          </p:cNvSpPr>
          <p:nvPr>
            <p:ph type="ftr" sz="quarter" idx="11"/>
          </p:nvPr>
        </p:nvSpPr>
        <p:spPr/>
        <p:txBody>
          <a:bodyPr/>
          <a:lstStyle/>
          <a:p>
            <a:pPr fontAlgn="base"/>
            <a:endParaRPr lang="zh-CN" altLang="en-US" strike="noStrike" noProof="1"/>
          </a:p>
        </p:txBody>
      </p:sp>
      <p:sp>
        <p:nvSpPr>
          <p:cNvPr id="4" name="灯片编号占位符 3"/>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6" name="页脚占位符 5"/>
          <p:cNvSpPr>
            <a:spLocks noGrp="true"/>
          </p:cNvSpPr>
          <p:nvPr>
            <p:ph type="ftr" sz="quarter" idx="11"/>
          </p:nvPr>
        </p:nvSpPr>
        <p:spPr/>
        <p:txBody>
          <a:bodyPr/>
          <a:lstStyle/>
          <a:p>
            <a:pPr fontAlgn="base"/>
            <a:endParaRPr lang="zh-CN" altLang="en-US" strike="noStrike" noProof="1"/>
          </a:p>
        </p:txBody>
      </p:sp>
      <p:sp>
        <p:nvSpPr>
          <p:cNvPr id="7" name="灯片编号占位符 6"/>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6" name="页脚占位符 5"/>
          <p:cNvSpPr>
            <a:spLocks noGrp="true"/>
          </p:cNvSpPr>
          <p:nvPr>
            <p:ph type="ftr" sz="quarter" idx="11"/>
          </p:nvPr>
        </p:nvSpPr>
        <p:spPr/>
        <p:txBody>
          <a:bodyPr/>
          <a:lstStyle/>
          <a:p>
            <a:pPr fontAlgn="base"/>
            <a:endParaRPr lang="zh-CN" altLang="en-US" strike="noStrike" noProof="1"/>
          </a:p>
        </p:txBody>
      </p:sp>
      <p:sp>
        <p:nvSpPr>
          <p:cNvPr id="7" name="灯片编号占位符 6"/>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true"/>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true"/>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true">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true"/>
        </p:nvSpPr>
        <p:spPr>
          <a:xfrm>
            <a:off x="0" y="740701"/>
            <a:ext cx="12192000"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true"/>
          </p:cNvPicPr>
          <p:nvPr userDrawn="true"/>
        </p:nvPicPr>
        <p:blipFill>
          <a:blip r:embed="rId3">
            <a:extLst>
              <a:ext uri="{28A0092B-C50C-407E-A947-70E740481C1C}">
                <a14:useLocalDpi xmlns:a14="http://schemas.microsoft.com/office/drawing/2010/main" val="false"/>
              </a:ext>
            </a:extLst>
          </a:blip>
          <a:stretch>
            <a:fillRect/>
          </a:stretch>
        </p:blipFill>
        <p:spPr>
          <a:xfrm>
            <a:off x="9302173" y="103074"/>
            <a:ext cx="586828" cy="586828"/>
          </a:xfrm>
          <a:prstGeom prst="rect">
            <a:avLst/>
          </a:prstGeom>
        </p:spPr>
      </p:pic>
      <p:sp>
        <p:nvSpPr>
          <p:cNvPr id="4" name="文本框 3"/>
          <p:cNvSpPr txBox="true"/>
          <p:nvPr userDrawn="true"/>
        </p:nvSpPr>
        <p:spPr>
          <a:xfrm>
            <a:off x="9990085" y="82119"/>
            <a:ext cx="2191003" cy="543675"/>
          </a:xfrm>
          <a:prstGeom prst="rect">
            <a:avLst/>
          </a:prstGeom>
          <a:noFill/>
        </p:spPr>
        <p:txBody>
          <a:bodyPr wrap="square" rtlCol="0">
            <a:spAutoFit/>
          </a:bodyPr>
          <a:lstStyle/>
          <a:p>
            <a:r>
              <a:rPr lang="zh-CN" altLang="en-US" sz="2935" b="1" dirty="0">
                <a:solidFill>
                  <a:schemeClr val="bg1"/>
                </a:solidFill>
                <a:latin typeface="华文中宋" panose="02010600040101010101" pitchFamily="2" charset="-122"/>
                <a:ea typeface="华文中宋" panose="02010600040101010101" pitchFamily="2" charset="-122"/>
              </a:rPr>
              <a:t>统计云</a:t>
            </a:r>
            <a:endParaRPr lang="zh-CN" altLang="en-US" sz="2935"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 name="矩形 1"/>
          <p:cNvSpPr/>
          <p:nvPr userDrawn="true"/>
        </p:nvSpPr>
        <p:spPr>
          <a:xfrm>
            <a:off x="0" y="741363"/>
            <a:ext cx="12192000" cy="5951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内容页">
    <p:spTree>
      <p:nvGrpSpPr>
        <p:cNvPr id="1" name=""/>
        <p:cNvGrpSpPr/>
        <p:nvPr/>
      </p:nvGrpSpPr>
      <p:grpSpPr>
        <a:xfrm>
          <a:off x="0" y="0"/>
          <a:ext cx="0" cy="0"/>
          <a:chOff x="0" y="0"/>
          <a:chExt cx="0" cy="0"/>
        </a:xfrm>
      </p:grpSpPr>
      <p:sp>
        <p:nvSpPr>
          <p:cNvPr id="2" name="矩形 1"/>
          <p:cNvSpPr/>
          <p:nvPr userDrawn="true"/>
        </p:nvSpPr>
        <p:spPr>
          <a:xfrm>
            <a:off x="104775" y="158570"/>
            <a:ext cx="693312" cy="5765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5pPr>
          </a:lstStyle>
          <a:p>
            <a:pPr algn="ctr">
              <a:defRPr/>
            </a:pPr>
            <a:endParaRPr lang="zh-CN" altLang="en-US" noProof="1">
              <a:solidFill>
                <a:srgbClr val="000000"/>
              </a:solidFill>
              <a:ea typeface="黑体" panose="02010609060101010101" charset="-122"/>
            </a:endParaRPr>
          </a:p>
        </p:txBody>
      </p:sp>
      <p:sp>
        <p:nvSpPr>
          <p:cNvPr id="3" name="矩形 2"/>
          <p:cNvSpPr/>
          <p:nvPr userDrawn="true"/>
        </p:nvSpPr>
        <p:spPr>
          <a:xfrm>
            <a:off x="0" y="158502"/>
            <a:ext cx="70021" cy="576648"/>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457200" fontAlgn="base">
              <a:defRPr/>
            </a:pPr>
            <a:endParaRPr lang="zh-CN" altLang="en-US" noProof="1">
              <a:solidFill>
                <a:srgbClr val="005782"/>
              </a:solidFill>
              <a:ea typeface="黑体" panose="02010609060101010101" charset="-122"/>
            </a:endParaRPr>
          </a:p>
        </p:txBody>
      </p:sp>
      <p:cxnSp>
        <p:nvCxnSpPr>
          <p:cNvPr id="4" name="直接连接符 3"/>
          <p:cNvCxnSpPr/>
          <p:nvPr userDrawn="true"/>
        </p:nvCxnSpPr>
        <p:spPr>
          <a:xfrm>
            <a:off x="885825" y="735150"/>
            <a:ext cx="11220450"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true" noChangeArrowheads="true"/>
          </p:cNvPicPr>
          <p:nvPr userDrawn="true"/>
        </p:nvPicPr>
        <p:blipFill>
          <a:blip r:embed="rId2" cstate="print">
            <a:extLst>
              <a:ext uri="{28A0092B-C50C-407E-A947-70E740481C1C}">
                <a14:useLocalDpi xmlns:a14="http://schemas.microsoft.com/office/drawing/2010/main" val="false"/>
              </a:ext>
            </a:extLst>
          </a:blip>
          <a:stretch>
            <a:fillRect/>
          </a:stretch>
        </p:blipFill>
        <p:spPr bwMode="auto">
          <a:xfrm>
            <a:off x="203036" y="217588"/>
            <a:ext cx="496788" cy="4609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图片 9"/>
          <p:cNvPicPr>
            <a:picLocks noChangeAspect="true"/>
          </p:cNvPicPr>
          <p:nvPr userDrawn="true"/>
        </p:nvPicPr>
        <p:blipFill>
          <a:blip r:embed="rId3"/>
          <a:stretch>
            <a:fillRect/>
          </a:stretch>
        </p:blipFill>
        <p:spPr>
          <a:xfrm>
            <a:off x="9486265" y="254000"/>
            <a:ext cx="2705735" cy="389255"/>
          </a:xfrm>
          <a:prstGeom prst="rect">
            <a:avLst/>
          </a:prstGeom>
        </p:spPr>
      </p:pic>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 name="矩形 1"/>
          <p:cNvSpPr/>
          <p:nvPr userDrawn="true"/>
        </p:nvSpPr>
        <p:spPr>
          <a:xfrm>
            <a:off x="0" y="768350"/>
            <a:ext cx="12192000" cy="54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 name="矩形 1"/>
          <p:cNvSpPr/>
          <p:nvPr userDrawn="true"/>
        </p:nvSpPr>
        <p:spPr>
          <a:xfrm>
            <a:off x="0" y="741363"/>
            <a:ext cx="12192000" cy="5951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4" name="矩形 3"/>
          <p:cNvSpPr/>
          <p:nvPr userDrawn="true"/>
        </p:nvSpPr>
        <p:spPr>
          <a:xfrm>
            <a:off x="0" y="-6350"/>
            <a:ext cx="12192000" cy="555625"/>
          </a:xfrm>
          <a:prstGeom prst="rect">
            <a:avLst/>
          </a:prstGeom>
          <a:solidFill>
            <a:srgbClr val="008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340" name="矩形 4"/>
          <p:cNvSpPr/>
          <p:nvPr userDrawn="true"/>
        </p:nvSpPr>
        <p:spPr>
          <a:xfrm>
            <a:off x="9623425" y="103188"/>
            <a:ext cx="2441575" cy="339725"/>
          </a:xfrm>
          <a:prstGeom prst="rect">
            <a:avLst/>
          </a:prstGeom>
          <a:noFill/>
          <a:ln w="9525">
            <a:noFill/>
          </a:ln>
        </p:spPr>
        <p:txBody>
          <a:bodyPr wrap="none" anchor="t" anchorCtr="false">
            <a:spAutoFit/>
          </a:bodyPr>
          <a:lstStyle/>
          <a:p>
            <a:pPr lvl="0" algn="r"/>
            <a:r>
              <a:rPr lang="zh-CN" altLang="en-US" sz="1600" b="1" dirty="0">
                <a:solidFill>
                  <a:schemeClr val="bg1"/>
                </a:solidFill>
                <a:latin typeface="微软雅黑" panose="020B0503020204020204" charset="-122"/>
                <a:ea typeface="微软雅黑" panose="020B0503020204020204" charset="-122"/>
              </a:rPr>
              <a:t>打造党政信息化第一品牌</a:t>
            </a:r>
            <a:endParaRPr lang="zh-CN" altLang="en-US" sz="1600" b="1" dirty="0">
              <a:solidFill>
                <a:schemeClr val="bg1"/>
              </a:solidFill>
              <a:latin typeface="微软雅黑" panose="020B0503020204020204" charset="-122"/>
              <a:ea typeface="微软雅黑" panose="020B0503020204020204" charset="-122"/>
            </a:endParaRPr>
          </a:p>
        </p:txBody>
      </p:sp>
      <p:cxnSp>
        <p:nvCxnSpPr>
          <p:cNvPr id="48" name="直接连接符 47"/>
          <p:cNvCxnSpPr/>
          <p:nvPr userDrawn="true"/>
        </p:nvCxnSpPr>
        <p:spPr>
          <a:xfrm>
            <a:off x="9623425" y="55563"/>
            <a:ext cx="0" cy="411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流程图: 手动输入 5"/>
          <p:cNvSpPr/>
          <p:nvPr userDrawn="true"/>
        </p:nvSpPr>
        <p:spPr>
          <a:xfrm flipH="true">
            <a:off x="0" y="95250"/>
            <a:ext cx="8153400" cy="4810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436 w 10436"/>
              <a:gd name="connsiteY0-2" fmla="*/ 2000 h 10138"/>
              <a:gd name="connsiteX1-3" fmla="*/ 10436 w 10436"/>
              <a:gd name="connsiteY1-4" fmla="*/ 0 h 10138"/>
              <a:gd name="connsiteX2-5" fmla="*/ 10436 w 10436"/>
              <a:gd name="connsiteY2-6" fmla="*/ 10000 h 10138"/>
              <a:gd name="connsiteX3-7" fmla="*/ 0 w 10436"/>
              <a:gd name="connsiteY3-8" fmla="*/ 10138 h 10138"/>
              <a:gd name="connsiteX4-9" fmla="*/ 436 w 10436"/>
              <a:gd name="connsiteY4-10" fmla="*/ 2000 h 10138"/>
              <a:gd name="connsiteX0-11" fmla="*/ 436 w 10457"/>
              <a:gd name="connsiteY0-12" fmla="*/ 0 h 8138"/>
              <a:gd name="connsiteX1-13" fmla="*/ 10457 w 10457"/>
              <a:gd name="connsiteY1-14" fmla="*/ 486 h 8138"/>
              <a:gd name="connsiteX2-15" fmla="*/ 10436 w 10457"/>
              <a:gd name="connsiteY2-16" fmla="*/ 8000 h 8138"/>
              <a:gd name="connsiteX3-17" fmla="*/ 0 w 10457"/>
              <a:gd name="connsiteY3-18" fmla="*/ 8138 h 8138"/>
              <a:gd name="connsiteX4-19" fmla="*/ 436 w 10457"/>
              <a:gd name="connsiteY4-20" fmla="*/ 0 h 8138"/>
              <a:gd name="connsiteX0-21" fmla="*/ 417 w 10000"/>
              <a:gd name="connsiteY0-22" fmla="*/ 0 h 10000"/>
              <a:gd name="connsiteX1-23" fmla="*/ 10000 w 10000"/>
              <a:gd name="connsiteY1-24" fmla="*/ 88 h 10000"/>
              <a:gd name="connsiteX2-25" fmla="*/ 9980 w 10000"/>
              <a:gd name="connsiteY2-26" fmla="*/ 9830 h 10000"/>
              <a:gd name="connsiteX3-27" fmla="*/ 0 w 10000"/>
              <a:gd name="connsiteY3-28" fmla="*/ 10000 h 10000"/>
              <a:gd name="connsiteX4-29" fmla="*/ 417 w 10000"/>
              <a:gd name="connsiteY4-30" fmla="*/ 0 h 10000"/>
              <a:gd name="connsiteX0-31" fmla="*/ 417 w 10002"/>
              <a:gd name="connsiteY0-32" fmla="*/ 0 h 10000"/>
              <a:gd name="connsiteX1-33" fmla="*/ 10000 w 10002"/>
              <a:gd name="connsiteY1-34" fmla="*/ 88 h 10000"/>
              <a:gd name="connsiteX2-35" fmla="*/ 10000 w 10002"/>
              <a:gd name="connsiteY2-36" fmla="*/ 9830 h 10000"/>
              <a:gd name="connsiteX3-37" fmla="*/ 0 w 10002"/>
              <a:gd name="connsiteY3-38" fmla="*/ 10000 h 10000"/>
              <a:gd name="connsiteX4-39" fmla="*/ 417 w 10002"/>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2" h="10000">
                <a:moveTo>
                  <a:pt x="417" y="0"/>
                </a:moveTo>
                <a:lnTo>
                  <a:pt x="10000" y="88"/>
                </a:lnTo>
                <a:cubicBezTo>
                  <a:pt x="9993" y="3166"/>
                  <a:pt x="10007" y="6752"/>
                  <a:pt x="10000" y="9830"/>
                </a:cubicBezTo>
                <a:lnTo>
                  <a:pt x="0" y="10000"/>
                </a:lnTo>
                <a:lnTo>
                  <a:pt x="4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7" name="流程图: 手动输入 5"/>
          <p:cNvSpPr/>
          <p:nvPr userDrawn="true"/>
        </p:nvSpPr>
        <p:spPr>
          <a:xfrm rot="10800000" flipH="true">
            <a:off x="2057400" y="6330950"/>
            <a:ext cx="10134600" cy="4810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436 w 10436"/>
              <a:gd name="connsiteY0-2" fmla="*/ 2000 h 10138"/>
              <a:gd name="connsiteX1-3" fmla="*/ 10436 w 10436"/>
              <a:gd name="connsiteY1-4" fmla="*/ 0 h 10138"/>
              <a:gd name="connsiteX2-5" fmla="*/ 10436 w 10436"/>
              <a:gd name="connsiteY2-6" fmla="*/ 10000 h 10138"/>
              <a:gd name="connsiteX3-7" fmla="*/ 0 w 10436"/>
              <a:gd name="connsiteY3-8" fmla="*/ 10138 h 10138"/>
              <a:gd name="connsiteX4-9" fmla="*/ 436 w 10436"/>
              <a:gd name="connsiteY4-10" fmla="*/ 2000 h 10138"/>
              <a:gd name="connsiteX0-11" fmla="*/ 436 w 10457"/>
              <a:gd name="connsiteY0-12" fmla="*/ 0 h 8138"/>
              <a:gd name="connsiteX1-13" fmla="*/ 10457 w 10457"/>
              <a:gd name="connsiteY1-14" fmla="*/ 486 h 8138"/>
              <a:gd name="connsiteX2-15" fmla="*/ 10436 w 10457"/>
              <a:gd name="connsiteY2-16" fmla="*/ 8000 h 8138"/>
              <a:gd name="connsiteX3-17" fmla="*/ 0 w 10457"/>
              <a:gd name="connsiteY3-18" fmla="*/ 8138 h 8138"/>
              <a:gd name="connsiteX4-19" fmla="*/ 436 w 10457"/>
              <a:gd name="connsiteY4-20" fmla="*/ 0 h 8138"/>
              <a:gd name="connsiteX0-21" fmla="*/ 417 w 10000"/>
              <a:gd name="connsiteY0-22" fmla="*/ 0 h 10000"/>
              <a:gd name="connsiteX1-23" fmla="*/ 10000 w 10000"/>
              <a:gd name="connsiteY1-24" fmla="*/ 88 h 10000"/>
              <a:gd name="connsiteX2-25" fmla="*/ 9980 w 10000"/>
              <a:gd name="connsiteY2-26" fmla="*/ 9830 h 10000"/>
              <a:gd name="connsiteX3-27" fmla="*/ 0 w 10000"/>
              <a:gd name="connsiteY3-28" fmla="*/ 10000 h 10000"/>
              <a:gd name="connsiteX4-29" fmla="*/ 417 w 10000"/>
              <a:gd name="connsiteY4-30" fmla="*/ 0 h 10000"/>
              <a:gd name="connsiteX0-31" fmla="*/ 417 w 10002"/>
              <a:gd name="connsiteY0-32" fmla="*/ 0 h 10000"/>
              <a:gd name="connsiteX1-33" fmla="*/ 10000 w 10002"/>
              <a:gd name="connsiteY1-34" fmla="*/ 88 h 10000"/>
              <a:gd name="connsiteX2-35" fmla="*/ 10000 w 10002"/>
              <a:gd name="connsiteY2-36" fmla="*/ 9830 h 10000"/>
              <a:gd name="connsiteX3-37" fmla="*/ 0 w 10002"/>
              <a:gd name="connsiteY3-38" fmla="*/ 10000 h 10000"/>
              <a:gd name="connsiteX4-39" fmla="*/ 417 w 10002"/>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2" h="10000">
                <a:moveTo>
                  <a:pt x="417" y="0"/>
                </a:moveTo>
                <a:lnTo>
                  <a:pt x="10000" y="88"/>
                </a:lnTo>
                <a:cubicBezTo>
                  <a:pt x="9993" y="3166"/>
                  <a:pt x="10007" y="6752"/>
                  <a:pt x="10000" y="9830"/>
                </a:cubicBezTo>
                <a:lnTo>
                  <a:pt x="0" y="10000"/>
                </a:lnTo>
                <a:lnTo>
                  <a:pt x="4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4344" name="图片 2"/>
          <p:cNvPicPr>
            <a:picLocks noChangeAspect="true"/>
          </p:cNvPicPr>
          <p:nvPr userDrawn="true"/>
        </p:nvPicPr>
        <p:blipFill>
          <a:blip r:embed="rId2"/>
          <a:stretch>
            <a:fillRect/>
          </a:stretch>
        </p:blipFill>
        <p:spPr>
          <a:xfrm>
            <a:off x="8162925" y="55563"/>
            <a:ext cx="1316038" cy="3873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pic>
        <p:nvPicPr>
          <p:cNvPr id="15363" name="图片 3" descr="ppt首页背景"/>
          <p:cNvPicPr>
            <a:picLocks noChangeAspect="true"/>
          </p:cNvPicPr>
          <p:nvPr userDrawn="true"/>
        </p:nvPicPr>
        <p:blipFill>
          <a:blip r:embed="rId2"/>
          <a:stretch>
            <a:fillRect/>
          </a:stretch>
        </p:blipFill>
        <p:spPr>
          <a:xfrm>
            <a:off x="-112712" y="0"/>
            <a:ext cx="12304712" cy="6858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2" name="矩形 1"/>
          <p:cNvSpPr/>
          <p:nvPr userDrawn="true"/>
        </p:nvSpPr>
        <p:spPr>
          <a:xfrm>
            <a:off x="-11723" y="0"/>
            <a:ext cx="12222551" cy="6859587"/>
          </a:xfrm>
          <a:prstGeom prst="rect">
            <a:avLst/>
          </a:prstGeom>
          <a:blipFill>
            <a:blip r:embed="rId2">
              <a:alphaModFix amt="13000"/>
              <a:duotone>
                <a:schemeClr val="bg2">
                  <a:shade val="45000"/>
                  <a:satMod val="135000"/>
                </a:schemeClr>
                <a:prstClr val="white"/>
              </a:duotone>
            </a:blip>
            <a:stretch>
              <a:fillRect t="-120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zh-CN" altLang="en-US" strike="noStrike" noProof="1">
              <a:solidFill>
                <a:srgbClr val="FFFFFF"/>
              </a:solidFill>
              <a:cs typeface="微软雅黑" panose="020B0503020204020204" charset="-122"/>
              <a:sym typeface="+mn-lt"/>
            </a:endParaRPr>
          </a:p>
        </p:txBody>
      </p:sp>
      <p:sp>
        <p:nvSpPr>
          <p:cNvPr id="3" name="梯形 2"/>
          <p:cNvSpPr/>
          <p:nvPr userDrawn="true"/>
        </p:nvSpPr>
        <p:spPr>
          <a:xfrm rot="10800000">
            <a:off x="-3625850" y="0"/>
            <a:ext cx="9170988" cy="6858000"/>
          </a:xfrm>
          <a:prstGeom prst="trapezoid">
            <a:avLst>
              <a:gd name="adj" fmla="val 21898"/>
            </a:avLst>
          </a:prstGeom>
          <a:blipFill dpi="0" rotWithShape="false">
            <a:blip r:embed="rId3" cstate="screen">
              <a:extLst>
                <a:ext uri="{BEBA8EAE-BF5A-486C-A8C5-ECC9F3942E4B}">
                  <a14:imgProps xmlns:a14="http://schemas.microsoft.com/office/drawing/2010/main">
                    <a14:imgLayer r:embed="rId4">
                      <a14:imgEffect>
                        <a14:saturation sat="2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kumimoji="1" lang="zh-CN" altLang="en-US" strike="noStrike" noProof="1">
              <a:solidFill>
                <a:srgbClr val="FFFFFF"/>
              </a:solidFill>
            </a:endParaRPr>
          </a:p>
        </p:txBody>
      </p:sp>
      <p:sp>
        <p:nvSpPr>
          <p:cNvPr id="4" name="梯形 3"/>
          <p:cNvSpPr/>
          <p:nvPr userDrawn="true"/>
        </p:nvSpPr>
        <p:spPr>
          <a:xfrm rot="10800000">
            <a:off x="-3554412" y="0"/>
            <a:ext cx="9164638" cy="6884988"/>
          </a:xfrm>
          <a:prstGeom prst="trapezoid">
            <a:avLst>
              <a:gd name="adj" fmla="val 218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kumimoji="1" lang="zh-CN" altLang="en-US" strike="noStrike" noProof="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内容页">
    <p:bg>
      <p:bgPr>
        <a:solidFill>
          <a:schemeClr val="bg1"/>
        </a:solidFill>
        <a:effectLst/>
      </p:bgPr>
    </p:bg>
    <p:spTree>
      <p:nvGrpSpPr>
        <p:cNvPr id="1" name=""/>
        <p:cNvGrpSpPr/>
        <p:nvPr/>
      </p:nvGrpSpPr>
      <p:grpSpPr>
        <a:xfrm>
          <a:off x="0" y="0"/>
          <a:ext cx="0" cy="0"/>
          <a:chOff x="0" y="0"/>
          <a:chExt cx="0" cy="0"/>
        </a:xfrm>
      </p:grpSpPr>
      <p:sp>
        <p:nvSpPr>
          <p:cNvPr id="2" name="矩形 1"/>
          <p:cNvSpPr/>
          <p:nvPr userDrawn="true"/>
        </p:nvSpPr>
        <p:spPr>
          <a:xfrm>
            <a:off x="104775" y="158750"/>
            <a:ext cx="693738" cy="5762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5pPr>
          </a:lstStyle>
          <a:p>
            <a:pPr algn="ctr" fontAlgn="base">
              <a:defRPr/>
            </a:pPr>
            <a:endParaRPr lang="zh-CN" altLang="en-US" strike="noStrike" noProof="1">
              <a:solidFill>
                <a:srgbClr val="000000"/>
              </a:solidFill>
              <a:ea typeface="黑体" panose="02010609060101010101" charset="-122"/>
            </a:endParaRPr>
          </a:p>
        </p:txBody>
      </p:sp>
      <p:sp>
        <p:nvSpPr>
          <p:cNvPr id="3" name="矩形 2"/>
          <p:cNvSpPr/>
          <p:nvPr userDrawn="true"/>
        </p:nvSpPr>
        <p:spPr>
          <a:xfrm>
            <a:off x="0" y="158750"/>
            <a:ext cx="69850" cy="576263"/>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457200" fontAlgn="base">
              <a:defRPr/>
            </a:pPr>
            <a:endParaRPr lang="zh-CN" altLang="en-US" strike="noStrike" noProof="1">
              <a:solidFill>
                <a:srgbClr val="005782"/>
              </a:solidFill>
              <a:ea typeface="黑体" panose="02010609060101010101" charset="-122"/>
            </a:endParaRPr>
          </a:p>
        </p:txBody>
      </p:sp>
      <p:cxnSp>
        <p:nvCxnSpPr>
          <p:cNvPr id="4" name="直接连接符 3"/>
          <p:cNvCxnSpPr/>
          <p:nvPr userDrawn="true"/>
        </p:nvCxnSpPr>
        <p:spPr>
          <a:xfrm>
            <a:off x="885825" y="735013"/>
            <a:ext cx="11220450"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17414" name="Picture 2"/>
          <p:cNvPicPr>
            <a:picLocks noChangeAspect="true"/>
          </p:cNvPicPr>
          <p:nvPr userDrawn="true"/>
        </p:nvPicPr>
        <p:blipFill>
          <a:blip r:embed="rId2"/>
          <a:stretch>
            <a:fillRect/>
          </a:stretch>
        </p:blipFill>
        <p:spPr>
          <a:xfrm>
            <a:off x="203200" y="217488"/>
            <a:ext cx="496888" cy="460375"/>
          </a:xfrm>
          <a:prstGeom prst="rect">
            <a:avLst/>
          </a:prstGeom>
          <a:noFill/>
          <a:ln w="9525">
            <a:noFill/>
          </a:ln>
        </p:spPr>
      </p:pic>
      <p:pic>
        <p:nvPicPr>
          <p:cNvPr id="17415" name="图片 9"/>
          <p:cNvPicPr>
            <a:picLocks noChangeAspect="true"/>
          </p:cNvPicPr>
          <p:nvPr userDrawn="true"/>
        </p:nvPicPr>
        <p:blipFill>
          <a:blip r:embed="rId3"/>
          <a:stretch>
            <a:fillRect/>
          </a:stretch>
        </p:blipFill>
        <p:spPr>
          <a:xfrm>
            <a:off x="9486900" y="254000"/>
            <a:ext cx="2705100" cy="388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 name="矩形 1"/>
          <p:cNvSpPr/>
          <p:nvPr userDrawn="true"/>
        </p:nvSpPr>
        <p:spPr>
          <a:xfrm>
            <a:off x="0" y="741363"/>
            <a:ext cx="12192000" cy="547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p>
        </p:txBody>
      </p:sp>
      <p:sp>
        <p:nvSpPr>
          <p:cNvPr id="3" name="日期占位符 2"/>
          <p:cNvSpPr>
            <a:spLocks noGrp="true"/>
          </p:cNvSpPr>
          <p:nvPr>
            <p:ph type="dt" sz="half" idx="10"/>
          </p:nvPr>
        </p:nvSpPr>
        <p:spPr>
          <a:xfrm>
            <a:off x="838200" y="6356350"/>
            <a:ext cx="2743200" cy="365125"/>
          </a:xfrm>
          <a:prstGeom prst="rect">
            <a:avLst/>
          </a:prstGeom>
        </p:spPr>
        <p:txBody>
          <a:bodyPr vert="horz" lIns="91440" tIns="45720" rIns="91440" bIns="45720" rtlCol="0" anchor="ct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4" name="页脚占位符 3"/>
          <p:cNvSpPr>
            <a:spLocks noGrp="true"/>
          </p:cNvSpPr>
          <p:nvPr>
            <p:ph type="ftr" sz="quarter" idx="11"/>
          </p:nvPr>
        </p:nvSpPr>
        <p:spPr>
          <a:xfrm>
            <a:off x="4038600" y="6356350"/>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5" name="灯片编号占位符 4"/>
          <p:cNvSpPr>
            <a:spLocks noGrp="true"/>
          </p:cNvSpPr>
          <p:nvPr>
            <p:ph type="sldNum" sz="quarter" idx="12"/>
          </p:nvPr>
        </p:nvSpPr>
        <p:spPr>
          <a:xfrm>
            <a:off x="8610600" y="6356350"/>
            <a:ext cx="2743200" cy="365125"/>
          </a:xfrm>
          <a:prstGeom prst="rect">
            <a:avLst/>
          </a:prstGeom>
        </p:spPr>
        <p:txBody>
          <a:bodyPr vert="horz" lIns="91440" tIns="45720" rIns="91440" bIns="45720" rtlCol="0" anchor="ct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pic>
        <p:nvPicPr>
          <p:cNvPr id="11" name="图片 10"/>
          <p:cNvPicPr>
            <a:picLocks noChangeAspect="true"/>
          </p:cNvPicPr>
          <p:nvPr userDrawn="true"/>
        </p:nvPicPr>
        <p:blipFill>
          <a:blip r:embed="rId3" cstate="print">
            <a:extLst>
              <a:ext uri="{28A0092B-C50C-407E-A947-70E740481C1C}">
                <a14:useLocalDpi xmlns:a14="http://schemas.microsoft.com/office/drawing/2010/main" val="false"/>
              </a:ext>
            </a:extLst>
          </a:blip>
          <a:stretch>
            <a:fillRect/>
          </a:stretch>
        </p:blipFill>
        <p:spPr>
          <a:xfrm>
            <a:off x="10163735" y="122677"/>
            <a:ext cx="1521199" cy="5218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4" name="矩形 3"/>
          <p:cNvSpPr/>
          <p:nvPr userDrawn="true"/>
        </p:nvSpPr>
        <p:spPr>
          <a:xfrm>
            <a:off x="0" y="-6350"/>
            <a:ext cx="12192000" cy="555625"/>
          </a:xfrm>
          <a:prstGeom prst="rect">
            <a:avLst/>
          </a:prstGeom>
          <a:solidFill>
            <a:srgbClr val="008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6" name="流程图: 手动输入 5"/>
          <p:cNvSpPr/>
          <p:nvPr userDrawn="true"/>
        </p:nvSpPr>
        <p:spPr>
          <a:xfrm flipH="true">
            <a:off x="0" y="95250"/>
            <a:ext cx="8153400" cy="4810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436 w 10436"/>
              <a:gd name="connsiteY0-2" fmla="*/ 2000 h 10138"/>
              <a:gd name="connsiteX1-3" fmla="*/ 10436 w 10436"/>
              <a:gd name="connsiteY1-4" fmla="*/ 0 h 10138"/>
              <a:gd name="connsiteX2-5" fmla="*/ 10436 w 10436"/>
              <a:gd name="connsiteY2-6" fmla="*/ 10000 h 10138"/>
              <a:gd name="connsiteX3-7" fmla="*/ 0 w 10436"/>
              <a:gd name="connsiteY3-8" fmla="*/ 10138 h 10138"/>
              <a:gd name="connsiteX4-9" fmla="*/ 436 w 10436"/>
              <a:gd name="connsiteY4-10" fmla="*/ 2000 h 10138"/>
              <a:gd name="connsiteX0-11" fmla="*/ 436 w 10457"/>
              <a:gd name="connsiteY0-12" fmla="*/ 0 h 8138"/>
              <a:gd name="connsiteX1-13" fmla="*/ 10457 w 10457"/>
              <a:gd name="connsiteY1-14" fmla="*/ 486 h 8138"/>
              <a:gd name="connsiteX2-15" fmla="*/ 10436 w 10457"/>
              <a:gd name="connsiteY2-16" fmla="*/ 8000 h 8138"/>
              <a:gd name="connsiteX3-17" fmla="*/ 0 w 10457"/>
              <a:gd name="connsiteY3-18" fmla="*/ 8138 h 8138"/>
              <a:gd name="connsiteX4-19" fmla="*/ 436 w 10457"/>
              <a:gd name="connsiteY4-20" fmla="*/ 0 h 8138"/>
              <a:gd name="connsiteX0-21" fmla="*/ 417 w 10000"/>
              <a:gd name="connsiteY0-22" fmla="*/ 0 h 10000"/>
              <a:gd name="connsiteX1-23" fmla="*/ 10000 w 10000"/>
              <a:gd name="connsiteY1-24" fmla="*/ 88 h 10000"/>
              <a:gd name="connsiteX2-25" fmla="*/ 9980 w 10000"/>
              <a:gd name="connsiteY2-26" fmla="*/ 9830 h 10000"/>
              <a:gd name="connsiteX3-27" fmla="*/ 0 w 10000"/>
              <a:gd name="connsiteY3-28" fmla="*/ 10000 h 10000"/>
              <a:gd name="connsiteX4-29" fmla="*/ 417 w 10000"/>
              <a:gd name="connsiteY4-30" fmla="*/ 0 h 10000"/>
              <a:gd name="connsiteX0-31" fmla="*/ 417 w 10002"/>
              <a:gd name="connsiteY0-32" fmla="*/ 0 h 10000"/>
              <a:gd name="connsiteX1-33" fmla="*/ 10000 w 10002"/>
              <a:gd name="connsiteY1-34" fmla="*/ 88 h 10000"/>
              <a:gd name="connsiteX2-35" fmla="*/ 10000 w 10002"/>
              <a:gd name="connsiteY2-36" fmla="*/ 9830 h 10000"/>
              <a:gd name="connsiteX3-37" fmla="*/ 0 w 10002"/>
              <a:gd name="connsiteY3-38" fmla="*/ 10000 h 10000"/>
              <a:gd name="connsiteX4-39" fmla="*/ 417 w 10002"/>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2" h="10000">
                <a:moveTo>
                  <a:pt x="417" y="0"/>
                </a:moveTo>
                <a:lnTo>
                  <a:pt x="10000" y="88"/>
                </a:lnTo>
                <a:cubicBezTo>
                  <a:pt x="9993" y="3166"/>
                  <a:pt x="10007" y="6752"/>
                  <a:pt x="10000" y="9830"/>
                </a:cubicBezTo>
                <a:lnTo>
                  <a:pt x="0" y="10000"/>
                </a:lnTo>
                <a:lnTo>
                  <a:pt x="4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7" name="流程图: 手动输入 5"/>
          <p:cNvSpPr/>
          <p:nvPr userDrawn="true"/>
        </p:nvSpPr>
        <p:spPr>
          <a:xfrm rot="10800000" flipH="true">
            <a:off x="2057400" y="6330950"/>
            <a:ext cx="10134600" cy="4810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436 w 10436"/>
              <a:gd name="connsiteY0-2" fmla="*/ 2000 h 10138"/>
              <a:gd name="connsiteX1-3" fmla="*/ 10436 w 10436"/>
              <a:gd name="connsiteY1-4" fmla="*/ 0 h 10138"/>
              <a:gd name="connsiteX2-5" fmla="*/ 10436 w 10436"/>
              <a:gd name="connsiteY2-6" fmla="*/ 10000 h 10138"/>
              <a:gd name="connsiteX3-7" fmla="*/ 0 w 10436"/>
              <a:gd name="connsiteY3-8" fmla="*/ 10138 h 10138"/>
              <a:gd name="connsiteX4-9" fmla="*/ 436 w 10436"/>
              <a:gd name="connsiteY4-10" fmla="*/ 2000 h 10138"/>
              <a:gd name="connsiteX0-11" fmla="*/ 436 w 10457"/>
              <a:gd name="connsiteY0-12" fmla="*/ 0 h 8138"/>
              <a:gd name="connsiteX1-13" fmla="*/ 10457 w 10457"/>
              <a:gd name="connsiteY1-14" fmla="*/ 486 h 8138"/>
              <a:gd name="connsiteX2-15" fmla="*/ 10436 w 10457"/>
              <a:gd name="connsiteY2-16" fmla="*/ 8000 h 8138"/>
              <a:gd name="connsiteX3-17" fmla="*/ 0 w 10457"/>
              <a:gd name="connsiteY3-18" fmla="*/ 8138 h 8138"/>
              <a:gd name="connsiteX4-19" fmla="*/ 436 w 10457"/>
              <a:gd name="connsiteY4-20" fmla="*/ 0 h 8138"/>
              <a:gd name="connsiteX0-21" fmla="*/ 417 w 10000"/>
              <a:gd name="connsiteY0-22" fmla="*/ 0 h 10000"/>
              <a:gd name="connsiteX1-23" fmla="*/ 10000 w 10000"/>
              <a:gd name="connsiteY1-24" fmla="*/ 88 h 10000"/>
              <a:gd name="connsiteX2-25" fmla="*/ 9980 w 10000"/>
              <a:gd name="connsiteY2-26" fmla="*/ 9830 h 10000"/>
              <a:gd name="connsiteX3-27" fmla="*/ 0 w 10000"/>
              <a:gd name="connsiteY3-28" fmla="*/ 10000 h 10000"/>
              <a:gd name="connsiteX4-29" fmla="*/ 417 w 10000"/>
              <a:gd name="connsiteY4-30" fmla="*/ 0 h 10000"/>
              <a:gd name="connsiteX0-31" fmla="*/ 417 w 10002"/>
              <a:gd name="connsiteY0-32" fmla="*/ 0 h 10000"/>
              <a:gd name="connsiteX1-33" fmla="*/ 10000 w 10002"/>
              <a:gd name="connsiteY1-34" fmla="*/ 88 h 10000"/>
              <a:gd name="connsiteX2-35" fmla="*/ 10000 w 10002"/>
              <a:gd name="connsiteY2-36" fmla="*/ 9830 h 10000"/>
              <a:gd name="connsiteX3-37" fmla="*/ 0 w 10002"/>
              <a:gd name="connsiteY3-38" fmla="*/ 10000 h 10000"/>
              <a:gd name="connsiteX4-39" fmla="*/ 417 w 10002"/>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2" h="10000">
                <a:moveTo>
                  <a:pt x="417" y="0"/>
                </a:moveTo>
                <a:lnTo>
                  <a:pt x="10000" y="88"/>
                </a:lnTo>
                <a:cubicBezTo>
                  <a:pt x="9993" y="3166"/>
                  <a:pt x="10007" y="6752"/>
                  <a:pt x="10000" y="9830"/>
                </a:cubicBezTo>
                <a:lnTo>
                  <a:pt x="0" y="10000"/>
                </a:lnTo>
                <a:lnTo>
                  <a:pt x="4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日期占位符 4"/>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6" name="页脚占位符 5"/>
          <p:cNvSpPr>
            <a:spLocks noGrp="true"/>
          </p:cNvSpPr>
          <p:nvPr>
            <p:ph type="ftr" sz="quarter" idx="11"/>
          </p:nvPr>
        </p:nvSpPr>
        <p:spPr/>
        <p:txBody>
          <a:bodyPr/>
          <a:lstStyle/>
          <a:p>
            <a:pPr fontAlgn="base"/>
            <a:endParaRPr lang="zh-CN" altLang="en-US" strike="noStrike" noProof="1"/>
          </a:p>
        </p:txBody>
      </p:sp>
      <p:sp>
        <p:nvSpPr>
          <p:cNvPr id="7" name="灯片编号占位符 6"/>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true"/>
          </p:cNvSpPr>
          <p:nvPr>
            <p:ph sz="half" idx="2"/>
          </p:nvPr>
        </p:nvSpPr>
        <p:spPr>
          <a:xfrm>
            <a:off x="839788" y="2505075"/>
            <a:ext cx="5157787"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true"/>
          </p:cNvSpPr>
          <p:nvPr>
            <p:ph sz="quarter" idx="4"/>
          </p:nvPr>
        </p:nvSpPr>
        <p:spPr>
          <a:xfrm>
            <a:off x="6172200" y="2505075"/>
            <a:ext cx="5183188" cy="368458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7" name="日期占位符 6"/>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8" name="页脚占位符 7"/>
          <p:cNvSpPr>
            <a:spLocks noGrp="true"/>
          </p:cNvSpPr>
          <p:nvPr>
            <p:ph type="ftr" sz="quarter" idx="11"/>
          </p:nvPr>
        </p:nvSpPr>
        <p:spPr/>
        <p:txBody>
          <a:bodyPr/>
          <a:lstStyle/>
          <a:p>
            <a:pPr fontAlgn="base"/>
            <a:endParaRPr lang="zh-CN" altLang="en-US" strike="noStrike" noProof="1"/>
          </a:p>
        </p:txBody>
      </p:sp>
      <p:sp>
        <p:nvSpPr>
          <p:cNvPr id="9" name="灯片编号占位符 8"/>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4" name="页脚占位符 3"/>
          <p:cNvSpPr>
            <a:spLocks noGrp="true"/>
          </p:cNvSpPr>
          <p:nvPr>
            <p:ph type="ftr" sz="quarter" idx="11"/>
          </p:nvPr>
        </p:nvSpPr>
        <p:spPr/>
        <p:txBody>
          <a:bodyPr/>
          <a:lstStyle/>
          <a:p>
            <a:pPr fontAlgn="base"/>
            <a:endParaRPr lang="zh-CN" altLang="en-US" strike="noStrike" noProof="1"/>
          </a:p>
        </p:txBody>
      </p:sp>
      <p:sp>
        <p:nvSpPr>
          <p:cNvPr id="5" name="灯片编号占位符 4"/>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3" name="页脚占位符 2"/>
          <p:cNvSpPr>
            <a:spLocks noGrp="true"/>
          </p:cNvSpPr>
          <p:nvPr>
            <p:ph type="ftr" sz="quarter" idx="11"/>
          </p:nvPr>
        </p:nvSpPr>
        <p:spPr/>
        <p:txBody>
          <a:bodyPr/>
          <a:lstStyle/>
          <a:p>
            <a:pPr fontAlgn="base"/>
            <a:endParaRPr lang="zh-CN" altLang="en-US" strike="noStrike" noProof="1"/>
          </a:p>
        </p:txBody>
      </p:sp>
      <p:sp>
        <p:nvSpPr>
          <p:cNvPr id="4" name="灯片编号占位符 3"/>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6" name="页脚占位符 5"/>
          <p:cNvSpPr>
            <a:spLocks noGrp="true"/>
          </p:cNvSpPr>
          <p:nvPr>
            <p:ph type="ftr" sz="quarter" idx="11"/>
          </p:nvPr>
        </p:nvSpPr>
        <p:spPr/>
        <p:txBody>
          <a:bodyPr/>
          <a:lstStyle/>
          <a:p>
            <a:pPr fontAlgn="base"/>
            <a:endParaRPr lang="zh-CN" altLang="en-US" strike="noStrike" noProof="1"/>
          </a:p>
        </p:txBody>
      </p:sp>
      <p:sp>
        <p:nvSpPr>
          <p:cNvPr id="7" name="灯片编号占位符 6"/>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6" name="页脚占位符 5"/>
          <p:cNvSpPr>
            <a:spLocks noGrp="true"/>
          </p:cNvSpPr>
          <p:nvPr>
            <p:ph type="ftr" sz="quarter" idx="11"/>
          </p:nvPr>
        </p:nvSpPr>
        <p:spPr/>
        <p:txBody>
          <a:bodyPr/>
          <a:lstStyle/>
          <a:p>
            <a:pPr fontAlgn="base"/>
            <a:endParaRPr lang="zh-CN" altLang="en-US" strike="noStrike" noProof="1"/>
          </a:p>
        </p:txBody>
      </p:sp>
      <p:sp>
        <p:nvSpPr>
          <p:cNvPr id="7" name="灯片编号占位符 6"/>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true"/>
          </p:cNvSpPr>
          <p:nvPr>
            <p:ph type="body" orient="vert" idx="1"/>
          </p:nvPr>
        </p:nvSpPr>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true"/>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pic>
        <p:nvPicPr>
          <p:cNvPr id="8195" name="图片 3" descr="ppt首页背景"/>
          <p:cNvPicPr>
            <a:picLocks noChangeAspect="true"/>
          </p:cNvPicPr>
          <p:nvPr userDrawn="true"/>
        </p:nvPicPr>
        <p:blipFill>
          <a:blip r:embed="rId2"/>
          <a:stretch>
            <a:fillRect/>
          </a:stretch>
        </p:blipFill>
        <p:spPr>
          <a:xfrm>
            <a:off x="-112712" y="0"/>
            <a:ext cx="12304712" cy="6858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2" name="矩形 1"/>
          <p:cNvSpPr/>
          <p:nvPr userDrawn="true"/>
        </p:nvSpPr>
        <p:spPr>
          <a:xfrm>
            <a:off x="-11723" y="0"/>
            <a:ext cx="12222551" cy="6859587"/>
          </a:xfrm>
          <a:prstGeom prst="rect">
            <a:avLst/>
          </a:prstGeom>
          <a:blipFill>
            <a:blip r:embed="rId2">
              <a:alphaModFix amt="13000"/>
              <a:duotone>
                <a:schemeClr val="bg2">
                  <a:shade val="45000"/>
                  <a:satMod val="135000"/>
                </a:schemeClr>
                <a:prstClr val="white"/>
              </a:duotone>
            </a:blip>
            <a:stretch>
              <a:fillRect t="-120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zh-CN" altLang="en-US" strike="noStrike" noProof="1">
              <a:solidFill>
                <a:srgbClr val="FFFFFF"/>
              </a:solidFill>
              <a:cs typeface="微软雅黑" panose="020B0503020204020204" charset="-122"/>
              <a:sym typeface="+mn-lt"/>
            </a:endParaRPr>
          </a:p>
        </p:txBody>
      </p:sp>
      <p:sp>
        <p:nvSpPr>
          <p:cNvPr id="3" name="梯形 2"/>
          <p:cNvSpPr/>
          <p:nvPr userDrawn="true"/>
        </p:nvSpPr>
        <p:spPr>
          <a:xfrm rot="10800000">
            <a:off x="-3625850" y="0"/>
            <a:ext cx="9170988" cy="6858000"/>
          </a:xfrm>
          <a:prstGeom prst="trapezoid">
            <a:avLst>
              <a:gd name="adj" fmla="val 21898"/>
            </a:avLst>
          </a:prstGeom>
          <a:blipFill dpi="0" rotWithShape="false">
            <a:blip r:embed="rId3" cstate="screen">
              <a:extLst>
                <a:ext uri="{BEBA8EAE-BF5A-486C-A8C5-ECC9F3942E4B}">
                  <a14:imgProps xmlns:a14="http://schemas.microsoft.com/office/drawing/2010/main">
                    <a14:imgLayer r:embed="rId4">
                      <a14:imgEffect>
                        <a14:saturation sat="2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kumimoji="1" lang="zh-CN" altLang="en-US" strike="noStrike" noProof="1">
              <a:solidFill>
                <a:srgbClr val="FFFFFF"/>
              </a:solidFill>
            </a:endParaRPr>
          </a:p>
        </p:txBody>
      </p:sp>
      <p:sp>
        <p:nvSpPr>
          <p:cNvPr id="4" name="梯形 3"/>
          <p:cNvSpPr/>
          <p:nvPr userDrawn="true"/>
        </p:nvSpPr>
        <p:spPr>
          <a:xfrm rot="10800000">
            <a:off x="-3554412" y="0"/>
            <a:ext cx="9164638" cy="6884988"/>
          </a:xfrm>
          <a:prstGeom prst="trapezoid">
            <a:avLst>
              <a:gd name="adj" fmla="val 218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kumimoji="1" lang="zh-CN" altLang="en-US" strike="noStrike" noProof="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内容页">
    <p:bg>
      <p:bgPr>
        <a:solidFill>
          <a:schemeClr val="bg1"/>
        </a:solidFill>
        <a:effectLst/>
      </p:bgPr>
    </p:bg>
    <p:spTree>
      <p:nvGrpSpPr>
        <p:cNvPr id="1" name=""/>
        <p:cNvGrpSpPr/>
        <p:nvPr/>
      </p:nvGrpSpPr>
      <p:grpSpPr>
        <a:xfrm>
          <a:off x="0" y="0"/>
          <a:ext cx="0" cy="0"/>
          <a:chOff x="0" y="0"/>
          <a:chExt cx="0" cy="0"/>
        </a:xfrm>
      </p:grpSpPr>
      <p:sp>
        <p:nvSpPr>
          <p:cNvPr id="2" name="矩形 1"/>
          <p:cNvSpPr/>
          <p:nvPr userDrawn="true"/>
        </p:nvSpPr>
        <p:spPr>
          <a:xfrm>
            <a:off x="104775" y="158750"/>
            <a:ext cx="693738" cy="5762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pitchFamily="34" charset="0"/>
                <a:ea typeface="宋体" pitchFamily="2" charset="-122"/>
                <a:cs typeface="+mn-cs"/>
              </a:defRPr>
            </a:lvl5pPr>
          </a:lstStyle>
          <a:p>
            <a:pPr algn="ctr" fontAlgn="base">
              <a:defRPr/>
            </a:pPr>
            <a:endParaRPr lang="zh-CN" altLang="en-US" strike="noStrike" noProof="1">
              <a:solidFill>
                <a:srgbClr val="000000"/>
              </a:solidFill>
              <a:ea typeface="黑体" panose="02010609060101010101" charset="-122"/>
            </a:endParaRPr>
          </a:p>
        </p:txBody>
      </p:sp>
      <p:sp>
        <p:nvSpPr>
          <p:cNvPr id="3" name="矩形 2"/>
          <p:cNvSpPr/>
          <p:nvPr userDrawn="true"/>
        </p:nvSpPr>
        <p:spPr>
          <a:xfrm>
            <a:off x="0" y="158750"/>
            <a:ext cx="69850" cy="576263"/>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nchor="ctr"/>
          <a:lstStyle/>
          <a:p>
            <a:pPr algn="ctr" defTabSz="457200" fontAlgn="base">
              <a:defRPr/>
            </a:pPr>
            <a:endParaRPr lang="zh-CN" altLang="en-US" strike="noStrike" noProof="1">
              <a:solidFill>
                <a:srgbClr val="005782"/>
              </a:solidFill>
              <a:ea typeface="黑体" panose="02010609060101010101" charset="-122"/>
            </a:endParaRPr>
          </a:p>
        </p:txBody>
      </p:sp>
      <p:cxnSp>
        <p:nvCxnSpPr>
          <p:cNvPr id="4" name="直接连接符 3"/>
          <p:cNvCxnSpPr/>
          <p:nvPr userDrawn="true"/>
        </p:nvCxnSpPr>
        <p:spPr>
          <a:xfrm>
            <a:off x="885825" y="735013"/>
            <a:ext cx="11220450"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46" name="Picture 2"/>
          <p:cNvPicPr>
            <a:picLocks noChangeAspect="true"/>
          </p:cNvPicPr>
          <p:nvPr userDrawn="true"/>
        </p:nvPicPr>
        <p:blipFill>
          <a:blip r:embed="rId2"/>
          <a:stretch>
            <a:fillRect/>
          </a:stretch>
        </p:blipFill>
        <p:spPr>
          <a:xfrm>
            <a:off x="203200" y="217488"/>
            <a:ext cx="496888" cy="460375"/>
          </a:xfrm>
          <a:prstGeom prst="rect">
            <a:avLst/>
          </a:prstGeom>
          <a:noFill/>
          <a:ln w="9525">
            <a:noFill/>
          </a:ln>
        </p:spPr>
      </p:pic>
      <p:pic>
        <p:nvPicPr>
          <p:cNvPr id="10247" name="图片 9"/>
          <p:cNvPicPr>
            <a:picLocks noChangeAspect="true"/>
          </p:cNvPicPr>
          <p:nvPr userDrawn="true"/>
        </p:nvPicPr>
        <p:blipFill>
          <a:blip r:embed="rId3"/>
          <a:stretch>
            <a:fillRect/>
          </a:stretch>
        </p:blipFill>
        <p:spPr>
          <a:xfrm>
            <a:off x="9486900" y="254000"/>
            <a:ext cx="2705100" cy="388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false">
          <a:blip r:embed="rId2"/>
          <a:stretch>
            <a:fillRect/>
          </a:stretch>
        </a:blipFill>
        <a:effectLst/>
      </p:bgPr>
    </p:bg>
    <p:spTree>
      <p:nvGrpSpPr>
        <p:cNvPr id="1" name=""/>
        <p:cNvGrpSpPr/>
        <p:nvPr/>
      </p:nvGrpSpPr>
      <p:grpSpPr>
        <a:xfrm>
          <a:off x="0" y="0"/>
          <a:ext cx="0" cy="0"/>
          <a:chOff x="0" y="0"/>
          <a:chExt cx="0" cy="0"/>
        </a:xfrm>
      </p:grpSpPr>
      <p:sp>
        <p:nvSpPr>
          <p:cNvPr id="2" name="矩形 1"/>
          <p:cNvSpPr/>
          <p:nvPr userDrawn="true"/>
        </p:nvSpPr>
        <p:spPr>
          <a:xfrm>
            <a:off x="0" y="741363"/>
            <a:ext cx="12192000" cy="547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2400" strike="noStrike" noProof="1"/>
          </a:p>
        </p:txBody>
      </p:sp>
      <p:pic>
        <p:nvPicPr>
          <p:cNvPr id="11267" name="图片 5"/>
          <p:cNvPicPr>
            <a:picLocks noChangeAspect="true"/>
          </p:cNvPicPr>
          <p:nvPr userDrawn="true"/>
        </p:nvPicPr>
        <p:blipFill>
          <a:blip r:embed="rId3"/>
          <a:stretch>
            <a:fillRect/>
          </a:stretch>
        </p:blipFill>
        <p:spPr>
          <a:xfrm>
            <a:off x="9737725" y="223838"/>
            <a:ext cx="400050" cy="400050"/>
          </a:xfrm>
          <a:prstGeom prst="rect">
            <a:avLst/>
          </a:prstGeom>
          <a:noFill/>
          <a:ln w="9525">
            <a:noFill/>
          </a:ln>
        </p:spPr>
      </p:pic>
      <p:sp>
        <p:nvSpPr>
          <p:cNvPr id="11268" name="文本框 6"/>
          <p:cNvSpPr txBox="true"/>
          <p:nvPr userDrawn="true"/>
        </p:nvSpPr>
        <p:spPr>
          <a:xfrm>
            <a:off x="10233025" y="209550"/>
            <a:ext cx="1643063" cy="430213"/>
          </a:xfrm>
          <a:prstGeom prst="rect">
            <a:avLst/>
          </a:prstGeom>
          <a:noFill/>
          <a:ln w="9525">
            <a:noFill/>
          </a:ln>
        </p:spPr>
        <p:txBody>
          <a:bodyPr wrap="square" anchor="t" anchorCtr="false">
            <a:spAutoFit/>
          </a:bodyPr>
          <a:lstStyle/>
          <a:p>
            <a:pPr lvl="0"/>
            <a:r>
              <a:rPr lang="zh-CN" altLang="en-US" sz="2200" b="1" dirty="0">
                <a:solidFill>
                  <a:schemeClr val="bg1"/>
                </a:solidFill>
                <a:latin typeface="华文中宋" panose="02010600040101010101" pitchFamily="2" charset="-122"/>
                <a:ea typeface="华文中宋" panose="02010600040101010101" pitchFamily="2" charset="-122"/>
              </a:rPr>
              <a:t>统计云</a:t>
            </a:r>
            <a:endParaRPr lang="zh-CN" altLang="en-US" sz="2200" b="1" dirty="0">
              <a:solidFill>
                <a:schemeClr val="bg1"/>
              </a:solidFill>
              <a:latin typeface="华文中宋" panose="02010600040101010101" pitchFamily="2" charset="-122"/>
              <a:ea typeface="华文中宋" panose="02010600040101010101" pitchFamily="2" charset="-122"/>
            </a:endParaRPr>
          </a:p>
        </p:txBody>
      </p:sp>
      <p:sp>
        <p:nvSpPr>
          <p:cNvPr id="3" name="日期占位符 2"/>
          <p:cNvSpPr>
            <a:spLocks noGrp="true"/>
          </p:cNvSpPr>
          <p:nvPr>
            <p:ph type="dt" sz="half" idx="10"/>
          </p:nvPr>
        </p:nvSpPr>
        <p:spPr>
          <a:xfrm>
            <a:off x="838200" y="6356350"/>
            <a:ext cx="2743200" cy="365125"/>
          </a:xfrm>
          <a:prstGeom prst="rect">
            <a:avLst/>
          </a:prstGeom>
        </p:spPr>
        <p:txBody>
          <a:bodyPr vert="horz" lIns="91440" tIns="45720" rIns="91440" bIns="45720" rtlCol="0" anchor="ct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4" name="页脚占位符 3"/>
          <p:cNvSpPr>
            <a:spLocks noGrp="true"/>
          </p:cNvSpPr>
          <p:nvPr>
            <p:ph type="ftr" sz="quarter" idx="11"/>
          </p:nvPr>
        </p:nvSpPr>
        <p:spPr>
          <a:xfrm>
            <a:off x="4038600" y="6356350"/>
            <a:ext cx="4114800" cy="365125"/>
          </a:xfrm>
          <a:prstGeom prst="rect">
            <a:avLst/>
          </a:prstGeom>
        </p:spPr>
        <p:txBody>
          <a:bodyPr vert="horz" lIns="91440" tIns="45720" rIns="91440" bIns="45720" rtlCol="0" anchor="ctr"/>
          <a:lstStyle/>
          <a:p>
            <a:pPr fontAlgn="base"/>
            <a:endParaRPr lang="zh-CN" altLang="en-US" strike="noStrike" noProof="1"/>
          </a:p>
        </p:txBody>
      </p:sp>
      <p:sp>
        <p:nvSpPr>
          <p:cNvPr id="5" name="灯片编号占位符 4"/>
          <p:cNvSpPr>
            <a:spLocks noGrp="true"/>
          </p:cNvSpPr>
          <p:nvPr>
            <p:ph type="sldNum" sz="quarter" idx="12"/>
          </p:nvPr>
        </p:nvSpPr>
        <p:spPr>
          <a:xfrm>
            <a:off x="8610600" y="6356350"/>
            <a:ext cx="2743200" cy="365125"/>
          </a:xfrm>
          <a:prstGeom prst="rect">
            <a:avLst/>
          </a:prstGeom>
        </p:spPr>
        <p:txBody>
          <a:bodyPr vert="horz" lIns="91440" tIns="45720" rIns="91440" bIns="45720" rtlCol="0" anchor="ct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true"/>
          </p:cNvSpPr>
          <p:nvPr>
            <p:ph type="dt" sz="half" idx="10"/>
          </p:nvPr>
        </p:nvSpPr>
        <p:spPr/>
        <p:txBody>
          <a:body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11"/>
          </p:nvPr>
        </p:nvSpPr>
        <p:spPr/>
        <p:txBody>
          <a:bodyPr/>
          <a:lstStyle/>
          <a:p>
            <a:pPr fontAlgn="base"/>
            <a:endParaRPr lang="zh-CN" altLang="en-US" strike="noStrike" noProof="1"/>
          </a:p>
        </p:txBody>
      </p:sp>
      <p:sp>
        <p:nvSpPr>
          <p:cNvPr id="6" name="灯片编号占位符 5"/>
          <p:cNvSpPr>
            <a:spLocks noGrp="true"/>
          </p:cNvSpPr>
          <p:nvPr>
            <p:ph type="sldNum" sz="quarter" idx="12"/>
          </p:nvPr>
        </p:nvSpPr>
        <p:spPr/>
        <p:txBody>
          <a:body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8.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8.png"/><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3" Type="http://schemas.openxmlformats.org/officeDocument/2006/relationships/theme" Target="../theme/theme4.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true"/>
          </p:cNvPicPr>
          <p:nvPr userDrawn="true"/>
        </p:nvPicPr>
        <p:blipFill>
          <a:blip r:embed="rId7"/>
          <a:stretch>
            <a:fillRect/>
          </a:stretch>
        </p:blipFill>
        <p:spPr>
          <a:xfrm>
            <a:off x="138113" y="136525"/>
            <a:ext cx="1933575" cy="5191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vert="horz" lIns="91440" tIns="45720" rIns="91440" bIns="45720" anchor="ctr" anchorCtr="false"/>
          <a:lstStyle/>
          <a:p>
            <a:pPr lvl="0"/>
            <a:r>
              <a:rPr lang="zh-CN" altLang="en-US"/>
              <a:t>单击此处编辑母版标题样式</a:t>
            </a:r>
            <a:endParaRPr lang="zh-CN" altLang="en-US"/>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vert="horz" lIns="91440" tIns="45720" rIns="91440" bIns="45720" anchor="t" anchorCtr="false"/>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2"/>
          <p:cNvPicPr>
            <a:picLocks noChangeAspect="true"/>
          </p:cNvPicPr>
          <p:nvPr userDrawn="true"/>
        </p:nvPicPr>
        <p:blipFill>
          <a:blip r:embed="rId7"/>
          <a:stretch>
            <a:fillRect/>
          </a:stretch>
        </p:blipFill>
        <p:spPr>
          <a:xfrm>
            <a:off x="138113" y="136525"/>
            <a:ext cx="1933575" cy="5191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ransition spd="slow"/>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vert="horz" lIns="91440" tIns="45720" rIns="91440" bIns="45720" anchor="ctr" anchorCtr="false"/>
          <a:lstStyle/>
          <a:p>
            <a:pPr lvl="0"/>
            <a:r>
              <a:rPr lang="zh-CN" altLang="en-US"/>
              <a:t>单击此处编辑母版标题样式</a:t>
            </a:r>
            <a:endParaRPr lang="zh-CN" altLang="en-US"/>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vert="horz" lIns="91440" tIns="45720" rIns="91440" bIns="45720" anchor="t" anchorCtr="false"/>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fld id="{47EA58D1-99BE-4646-93E6-2EE79BA73FF6}" type="datetimeFigureOut">
              <a:rPr lang="zh-CN" altLang="en-US" strike="noStrike" noProof="1" smtClean="0">
                <a:latin typeface="Calibri" panose="020F0502020204030204" pitchFamily="34" charset="0"/>
                <a:ea typeface="宋体" pitchFamily="2" charset="-122"/>
                <a:cs typeface="+mn-ea"/>
              </a:rPr>
            </a:fld>
            <a:endParaRPr lang="zh-CN" altLang="en-US" strike="noStrike" noProof="1"/>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endParaRPr lang="zh-CN" altLang="en-US" strike="noStrike" noProof="1"/>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fld id="{1A69B2A6-172E-4B6F-8D1D-B42629AA4E5D}" type="slidenum">
              <a:rPr lang="zh-CN" altLang="en-US" strike="noStrike" noProof="1" smtClean="0">
                <a:latin typeface="Calibri" panose="020F0502020204030204" pitchFamily="34" charset="0"/>
                <a:ea typeface="宋体"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spd="slow"/>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9" Type="http://schemas.openxmlformats.org/officeDocument/2006/relationships/slideLayout" Target="../slideLayouts/slideLayout27.xml"/><Relationship Id="rId18" Type="http://schemas.openxmlformats.org/officeDocument/2006/relationships/image" Target="../media/image37.png"/><Relationship Id="rId17" Type="http://schemas.openxmlformats.org/officeDocument/2006/relationships/image" Target="../media/image36.png"/><Relationship Id="rId16" Type="http://schemas.openxmlformats.org/officeDocument/2006/relationships/image" Target="../media/image35.png"/><Relationship Id="rId15" Type="http://schemas.openxmlformats.org/officeDocument/2006/relationships/image" Target="../media/image34.png"/><Relationship Id="rId14" Type="http://schemas.openxmlformats.org/officeDocument/2006/relationships/image" Target="../media/image33.png"/><Relationship Id="rId13" Type="http://schemas.openxmlformats.org/officeDocument/2006/relationships/image" Target="../media/image32.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a:extLst>
              <a:ext uri="{28A0092B-C50C-407E-A947-70E740481C1C}">
                <a14:useLocalDpi xmlns:a14="http://schemas.microsoft.com/office/drawing/2010/main" val="false"/>
              </a:ext>
            </a:extLst>
          </a:blip>
          <a:stretch>
            <a:fillRect/>
          </a:stretch>
        </p:blipFill>
        <p:spPr>
          <a:xfrm>
            <a:off x="0" y="0"/>
            <a:ext cx="12192000" cy="6858000"/>
          </a:xfrm>
          <a:prstGeom prst="rect">
            <a:avLst/>
          </a:prstGeom>
        </p:spPr>
      </p:pic>
      <p:sp>
        <p:nvSpPr>
          <p:cNvPr id="3" name="矩形 2"/>
          <p:cNvSpPr/>
          <p:nvPr/>
        </p:nvSpPr>
        <p:spPr>
          <a:xfrm>
            <a:off x="1148520" y="2474715"/>
            <a:ext cx="10038976" cy="829945"/>
          </a:xfrm>
          <a:prstGeom prst="rect">
            <a:avLst/>
          </a:prstGeom>
        </p:spPr>
        <p:txBody>
          <a:bodyPr wrap="square">
            <a:spAutoFit/>
          </a:bodyPr>
          <a:lstStyle/>
          <a:p>
            <a:pPr algn="ctr">
              <a:lnSpc>
                <a:spcPct val="100000"/>
              </a:lnSpc>
            </a:pPr>
            <a:endParaRPr lang="en-US" altLang="zh-CN" sz="4800" b="1" spc="667" dirty="0">
              <a:ln>
                <a:solidFill>
                  <a:schemeClr val="bg1">
                    <a:alpha val="40000"/>
                  </a:schemeClr>
                </a:solidFill>
              </a:ln>
              <a:noFill/>
              <a:latin typeface="微软雅黑" panose="020B0503020204020204" charset="-122"/>
              <a:ea typeface="微软雅黑" panose="020B0503020204020204" charset="-122"/>
            </a:endParaRPr>
          </a:p>
        </p:txBody>
      </p:sp>
      <p:sp>
        <p:nvSpPr>
          <p:cNvPr id="6" name="矩形 5"/>
          <p:cNvSpPr/>
          <p:nvPr/>
        </p:nvSpPr>
        <p:spPr>
          <a:xfrm>
            <a:off x="1148520" y="3303390"/>
            <a:ext cx="10038976" cy="829945"/>
          </a:xfrm>
          <a:prstGeom prst="rect">
            <a:avLst/>
          </a:prstGeom>
        </p:spPr>
        <p:txBody>
          <a:bodyPr wrap="square">
            <a:spAutoFit/>
          </a:bodyPr>
          <a:lstStyle/>
          <a:p>
            <a:pPr algn="ctr"/>
            <a:endParaRPr lang="zh-CN" altLang="en-US" sz="4800" b="1" spc="667" dirty="0">
              <a:ln>
                <a:solidFill>
                  <a:schemeClr val="bg1">
                    <a:alpha val="40000"/>
                  </a:schemeClr>
                </a:solidFill>
              </a:ln>
              <a:noFill/>
              <a:latin typeface="微软雅黑" panose="020B0503020204020204" charset="-122"/>
              <a:ea typeface="微软雅黑" panose="020B0503020204020204" charset="-122"/>
            </a:endParaRPr>
          </a:p>
        </p:txBody>
      </p:sp>
      <p:sp>
        <p:nvSpPr>
          <p:cNvPr id="5" name="矩形 4"/>
          <p:cNvSpPr/>
          <p:nvPr/>
        </p:nvSpPr>
        <p:spPr>
          <a:xfrm>
            <a:off x="1158045" y="2419887"/>
            <a:ext cx="10038976" cy="829945"/>
          </a:xfrm>
          <a:prstGeom prst="rect">
            <a:avLst/>
          </a:prstGeom>
        </p:spPr>
        <p:txBody>
          <a:bodyPr wrap="square">
            <a:spAutoFit/>
          </a:bodyPr>
          <a:lstStyle/>
          <a:p>
            <a:pPr algn="ctr">
              <a:lnSpc>
                <a:spcPct val="100000"/>
              </a:lnSpc>
            </a:pPr>
            <a:endParaRPr lang="en-US" altLang="zh-CN" sz="4800" b="1" spc="667" dirty="0">
              <a:gradFill>
                <a:gsLst>
                  <a:gs pos="0">
                    <a:schemeClr val="bg1"/>
                  </a:gs>
                  <a:gs pos="100000">
                    <a:srgbClr val="AFEAFF"/>
                  </a:gs>
                </a:gsLst>
                <a:lin ang="5400000" scaled="true"/>
              </a:gradFill>
              <a:latin typeface="微软雅黑" panose="020B0503020204020204" charset="-122"/>
              <a:ea typeface="微软雅黑" panose="020B0503020204020204" charset="-122"/>
            </a:endParaRPr>
          </a:p>
        </p:txBody>
      </p:sp>
      <p:sp>
        <p:nvSpPr>
          <p:cNvPr id="2" name="矩形 1"/>
          <p:cNvSpPr/>
          <p:nvPr/>
        </p:nvSpPr>
        <p:spPr>
          <a:xfrm>
            <a:off x="1158045" y="3248562"/>
            <a:ext cx="10038976" cy="829945"/>
          </a:xfrm>
          <a:prstGeom prst="rect">
            <a:avLst/>
          </a:prstGeom>
        </p:spPr>
        <p:txBody>
          <a:bodyPr wrap="square">
            <a:spAutoFit/>
          </a:bodyPr>
          <a:lstStyle/>
          <a:p>
            <a:pPr algn="ctr"/>
            <a:endParaRPr lang="zh-CN" altLang="en-US" sz="4800" b="1" spc="667" dirty="0">
              <a:gradFill>
                <a:gsLst>
                  <a:gs pos="0">
                    <a:schemeClr val="bg1"/>
                  </a:gs>
                  <a:gs pos="100000">
                    <a:srgbClr val="AFEAFF"/>
                  </a:gs>
                </a:gsLst>
                <a:lin ang="5400000" scaled="true"/>
              </a:gradFill>
              <a:latin typeface="微软雅黑" panose="020B0503020204020204" charset="-122"/>
              <a:ea typeface="微软雅黑" panose="020B0503020204020204" charset="-122"/>
            </a:endParaRPr>
          </a:p>
        </p:txBody>
      </p:sp>
      <p:sp>
        <p:nvSpPr>
          <p:cNvPr id="7" name="矩形 6"/>
          <p:cNvSpPr/>
          <p:nvPr/>
        </p:nvSpPr>
        <p:spPr>
          <a:xfrm>
            <a:off x="1260475" y="2347037"/>
            <a:ext cx="10039350" cy="1568450"/>
          </a:xfrm>
          <a:prstGeom prst="rect">
            <a:avLst/>
          </a:prstGeom>
        </p:spPr>
        <p:txBody>
          <a:bodyPr wrap="square">
            <a:spAutoFit/>
          </a:bodyPr>
          <a:lstStyle/>
          <a:p>
            <a:pPr algn="ctr">
              <a:lnSpc>
                <a:spcPct val="100000"/>
              </a:lnSpc>
            </a:pPr>
            <a:r>
              <a:rPr lang="zh-CN" altLang="en-US" sz="4800" b="1" spc="667" dirty="0">
                <a:solidFill>
                  <a:schemeClr val="bg1"/>
                </a:solidFill>
                <a:latin typeface="微软雅黑" panose="020B0503020204020204" charset="-122"/>
                <a:ea typeface="微软雅黑" panose="020B0503020204020204" charset="-122"/>
              </a:rPr>
              <a:t>统计云联网直报系统培训</a:t>
            </a:r>
            <a:endParaRPr lang="en-US" altLang="zh-CN" sz="4800" b="1" spc="667" dirty="0">
              <a:solidFill>
                <a:schemeClr val="bg1"/>
              </a:solidFill>
              <a:latin typeface="微软雅黑" panose="020B0503020204020204" charset="-122"/>
              <a:ea typeface="微软雅黑" panose="020B0503020204020204" charset="-122"/>
            </a:endParaRPr>
          </a:p>
          <a:p>
            <a:pPr algn="ctr">
              <a:lnSpc>
                <a:spcPct val="100000"/>
              </a:lnSpc>
            </a:pPr>
            <a:r>
              <a:rPr lang="zh-CN" altLang="en-US" sz="4800" b="1" strike="noStrike" spc="667" noProof="1">
                <a:solidFill>
                  <a:schemeClr val="bg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仿宋" panose="02010609060101010101" charset="-122"/>
              </a:rPr>
              <a:t>（直报用户）</a:t>
            </a:r>
            <a:endParaRPr lang="zh-CN" altLang="en-US"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365760" y="788035"/>
            <a:ext cx="11614785" cy="1337945"/>
          </a:xfrm>
          <a:prstGeom prst="rect">
            <a:avLst/>
          </a:prstGeom>
          <a:noFill/>
        </p:spPr>
        <p:txBody>
          <a:bodyPr wrap="square" rtlCol="0">
            <a:spAutoFit/>
          </a:bodyPr>
          <a:lstStyle/>
          <a:p>
            <a:pPr>
              <a:lnSpc>
                <a:spcPct val="150000"/>
              </a:lnSpc>
            </a:pPr>
            <a:r>
              <a:rPr lang="en-US" altLang="zh-CN" sz="1800" kern="100" dirty="0">
                <a:latin typeface="微软雅黑" panose="020B0503020204020204" charset="-122"/>
                <a:ea typeface="微软雅黑" panose="020B0503020204020204" charset="-122"/>
                <a:cs typeface="Times New Roman" panose="02020603050405020304" pitchFamily="18" charset="0"/>
              </a:rPr>
              <a:t>       </a:t>
            </a:r>
            <a:r>
              <a:rPr sz="1800" kern="100" dirty="0">
                <a:latin typeface="微软雅黑" panose="020B0503020204020204" charset="-122"/>
                <a:ea typeface="微软雅黑" panose="020B0503020204020204" charset="-122"/>
                <a:cs typeface="Times New Roman" panose="02020603050405020304" pitchFamily="18" charset="0"/>
              </a:rPr>
              <a:t>调查对象填报的报表或项目较多时，可以将填报的报表或项目分给不同的子账户进行填报。</a:t>
            </a:r>
            <a:endParaRPr sz="1800" kern="100" dirty="0">
              <a:latin typeface="微软雅黑" panose="020B0503020204020204" charset="-122"/>
              <a:ea typeface="微软雅黑" panose="020B0503020204020204" charset="-122"/>
              <a:cs typeface="Times New Roman" panose="02020603050405020304" pitchFamily="18" charset="0"/>
            </a:endParaRPr>
          </a:p>
          <a:p>
            <a:pPr>
              <a:lnSpc>
                <a:spcPct val="150000"/>
              </a:lnSpc>
            </a:pPr>
            <a:r>
              <a:rPr lang="en-US" sz="1800" kern="100" dirty="0">
                <a:latin typeface="微软雅黑" panose="020B0503020204020204" charset="-122"/>
                <a:ea typeface="微软雅黑" panose="020B0503020204020204" charset="-122"/>
                <a:cs typeface="Times New Roman" panose="02020603050405020304" pitchFamily="18" charset="0"/>
              </a:rPr>
              <a:t>       </a:t>
            </a:r>
            <a:r>
              <a:rPr sz="1800" kern="100" dirty="0">
                <a:latin typeface="微软雅黑" panose="020B0503020204020204" charset="-122"/>
                <a:ea typeface="微软雅黑" panose="020B0503020204020204" charset="-122"/>
                <a:cs typeface="Times New Roman" panose="02020603050405020304" pitchFamily="18" charset="0"/>
              </a:rPr>
              <a:t>调查对象（主账号）登录系统后，点击上方“账户管理”菜单，切换至主管理子账号标签下，可创建子账户，如下图：</a:t>
            </a:r>
            <a:endParaRPr sz="1800" kern="100"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02</a:t>
            </a:r>
            <a:r>
              <a:rPr lang="zh-CN" altLang="en-US" dirty="0">
                <a:sym typeface="+mn-ea"/>
              </a:rPr>
              <a:t>账号管理</a:t>
            </a:r>
            <a:endParaRPr lang="zh-CN" altLang="en-US" dirty="0"/>
          </a:p>
        </p:txBody>
      </p:sp>
      <p:sp>
        <p:nvSpPr>
          <p:cNvPr id="1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1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pic>
        <p:nvPicPr>
          <p:cNvPr id="2" name="图片 -2147482606"/>
          <p:cNvPicPr>
            <a:picLocks noChangeAspect="true"/>
          </p:cNvPicPr>
          <p:nvPr/>
        </p:nvPicPr>
        <p:blipFill>
          <a:blip r:embed="rId1"/>
          <a:stretch>
            <a:fillRect/>
          </a:stretch>
        </p:blipFill>
        <p:spPr>
          <a:xfrm>
            <a:off x="1326515" y="2260600"/>
            <a:ext cx="9693910" cy="32715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658495" y="788035"/>
            <a:ext cx="11130915" cy="874407"/>
          </a:xfrm>
          <a:prstGeom prst="rect">
            <a:avLst/>
          </a:prstGeom>
          <a:noFill/>
        </p:spPr>
        <p:txBody>
          <a:bodyPr wrap="square" rtlCol="0">
            <a:spAutoFit/>
          </a:bodyPr>
          <a:lstStyle/>
          <a:p>
            <a:pPr>
              <a:lnSpc>
                <a:spcPct val="150000"/>
              </a:lnSpc>
            </a:pPr>
            <a:r>
              <a:rPr lang="zh-CN" altLang="en-US" sz="1800" kern="100" dirty="0">
                <a:effectLst/>
                <a:latin typeface="微软雅黑" panose="020B0503020204020204" charset="-122"/>
                <a:ea typeface="微软雅黑" panose="020B0503020204020204" charset="-122"/>
                <a:cs typeface="Times New Roman" panose="02020603050405020304" pitchFamily="18" charset="0"/>
              </a:rPr>
              <a:t>创建子账号后，可将主账号的基层表分配给子账号填报。</a:t>
            </a:r>
            <a:r>
              <a:rPr lang="zh-CN" altLang="en-US" sz="1800" dirty="0">
                <a:latin typeface="微软雅黑" panose="020B0503020204020204" charset="-122"/>
                <a:ea typeface="微软雅黑" panose="020B0503020204020204" charset="-122"/>
              </a:rPr>
              <a:t>子用户登录系统后，与主账号具有相同的操作功能，但不具备子用户管理功能，子账户的所有操作都视为调查对象的操作。</a:t>
            </a:r>
            <a:endParaRPr lang="zh-CN" altLang="en-US" sz="1800" dirty="0">
              <a:latin typeface="微软雅黑" panose="020B0503020204020204" charset="-122"/>
              <a:ea typeface="微软雅黑" panose="020B0503020204020204" charset="-122"/>
            </a:endParaRPr>
          </a:p>
        </p:txBody>
      </p:sp>
      <p:sp>
        <p:nvSpPr>
          <p:cNvPr id="13"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02</a:t>
            </a:r>
            <a:r>
              <a:rPr lang="zh-CN" altLang="en-US" dirty="0">
                <a:sym typeface="+mn-ea"/>
              </a:rPr>
              <a:t>账号管理</a:t>
            </a:r>
            <a:endParaRPr lang="zh-CN" altLang="en-US" dirty="0"/>
          </a:p>
        </p:txBody>
      </p:sp>
      <p:sp>
        <p:nvSpPr>
          <p:cNvPr id="1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1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pic>
        <p:nvPicPr>
          <p:cNvPr id="4" name="图片 3"/>
          <p:cNvPicPr>
            <a:picLocks noChangeAspect="true"/>
          </p:cNvPicPr>
          <p:nvPr/>
        </p:nvPicPr>
        <p:blipFill>
          <a:blip r:embed="rId1"/>
          <a:stretch>
            <a:fillRect/>
          </a:stretch>
        </p:blipFill>
        <p:spPr>
          <a:xfrm>
            <a:off x="0" y="1830706"/>
            <a:ext cx="12192000" cy="4387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深度视觉·原创设计 https://www.docer.com/works?userid=22383862"/>
          <p:cNvSpPr/>
          <p:nvPr>
            <p:custDataLst>
              <p:tags r:id="rId1"/>
            </p:custDataLst>
          </p:nvPr>
        </p:nvSpPr>
        <p:spPr>
          <a:xfrm>
            <a:off x="5105527" y="1407920"/>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01</a:t>
            </a:r>
            <a:endParaRPr lang="en-US" altLang="zh-CN" sz="2300" b="1" dirty="0">
              <a:latin typeface="微软雅黑" panose="020B0503020204020204" charset="-122"/>
              <a:ea typeface="微软雅黑" panose="020B0503020204020204" charset="-122"/>
              <a:sym typeface="汉仪正圆-55W" pitchFamily="18" charset="-122"/>
            </a:endParaRPr>
          </a:p>
        </p:txBody>
      </p:sp>
      <p:sp>
        <p:nvSpPr>
          <p:cNvPr id="31" name="深度视觉·原创设计 https://www.docer.com/works?userid=22383862"/>
          <p:cNvSpPr/>
          <p:nvPr/>
        </p:nvSpPr>
        <p:spPr>
          <a:xfrm flipH="true">
            <a:off x="3316947" y="4670563"/>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2" name="深度视觉·原创设计 https://www.docer.com/works?userid=22383862"/>
          <p:cNvSpPr/>
          <p:nvPr/>
        </p:nvSpPr>
        <p:spPr>
          <a:xfrm rot="10800000" flipH="true">
            <a:off x="814685" y="1384256"/>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3" name="深度视觉·原创设计 https://www.docer.com/works?userid=22383862"/>
          <p:cNvSpPr/>
          <p:nvPr/>
        </p:nvSpPr>
        <p:spPr>
          <a:xfrm>
            <a:off x="1103519" y="1724526"/>
            <a:ext cx="2860675" cy="3551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正圆-55W" pitchFamily="18" charset="-122"/>
              <a:ea typeface="汉仪正圆-55W" pitchFamily="18" charset="-122"/>
              <a:sym typeface="汉仪正圆-55W" pitchFamily="18" charset="-122"/>
            </a:endParaRPr>
          </a:p>
        </p:txBody>
      </p:sp>
      <p:sp>
        <p:nvSpPr>
          <p:cNvPr id="35" name="深度视觉·原创设计 https://www.docer.com/works?userid=22383862"/>
          <p:cNvSpPr txBox="true"/>
          <p:nvPr/>
        </p:nvSpPr>
        <p:spPr>
          <a:xfrm>
            <a:off x="1394721" y="2821353"/>
            <a:ext cx="2264735" cy="1198880"/>
          </a:xfrm>
          <a:prstGeom prst="rect">
            <a:avLst/>
          </a:prstGeom>
          <a:noFill/>
        </p:spPr>
        <p:txBody>
          <a:bodyPr wrap="square" rtlCol="0">
            <a:spAutoFit/>
          </a:bodyPr>
          <a:lstStyle/>
          <a:p>
            <a:pPr algn="dist"/>
            <a:r>
              <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rPr>
              <a:t>目录</a:t>
            </a:r>
            <a:endPar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endParaRPr>
          </a:p>
        </p:txBody>
      </p:sp>
      <p:sp>
        <p:nvSpPr>
          <p:cNvPr id="38" name="深度视觉·原创设计 https://www.docer.com/works?userid=22383862"/>
          <p:cNvSpPr txBox="true"/>
          <p:nvPr>
            <p:custDataLst>
              <p:tags r:id="rId2"/>
            </p:custDataLst>
          </p:nvPr>
        </p:nvSpPr>
        <p:spPr>
          <a:xfrm>
            <a:off x="6062226" y="1540727"/>
            <a:ext cx="5338194" cy="553085"/>
          </a:xfrm>
          <a:prstGeom prst="rect">
            <a:avLst/>
          </a:prstGeom>
          <a:noFill/>
        </p:spPr>
        <p:txBody>
          <a:bodyPr wrap="square" rtlCol="0">
            <a:spAutoFit/>
          </a:bodyPr>
          <a:lstStyle>
            <a:defPPr>
              <a:defRPr lang="zh-CN"/>
            </a:defPPr>
            <a:lvl1pPr>
              <a:defRPr sz="300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sym typeface="汉仪正圆-55W" pitchFamily="18" charset="-122"/>
              </a:rPr>
              <a:t>系统登录</a:t>
            </a:r>
            <a:endParaRPr lang="zh-CN" altLang="en-US" dirty="0">
              <a:sym typeface="汉仪正圆-55W" pitchFamily="18" charset="-122"/>
            </a:endParaRPr>
          </a:p>
        </p:txBody>
      </p:sp>
      <p:sp>
        <p:nvSpPr>
          <p:cNvPr id="39" name="深度视觉·原创设计 https://www.docer.com/works?userid=22383862"/>
          <p:cNvSpPr/>
          <p:nvPr>
            <p:custDataLst>
              <p:tags r:id="rId3"/>
            </p:custDataLst>
          </p:nvPr>
        </p:nvSpPr>
        <p:spPr>
          <a:xfrm>
            <a:off x="5105526" y="2502958"/>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02</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40" name="深度视觉·原创设计 https://www.docer.com/works?userid=22383862"/>
          <p:cNvSpPr txBox="true"/>
          <p:nvPr>
            <p:custDataLst>
              <p:tags r:id="rId4"/>
            </p:custDataLst>
          </p:nvPr>
        </p:nvSpPr>
        <p:spPr>
          <a:xfrm>
            <a:off x="6041274" y="2578825"/>
            <a:ext cx="5547953" cy="553085"/>
          </a:xfrm>
          <a:prstGeom prst="rect">
            <a:avLst/>
          </a:prstGeom>
          <a:noFill/>
        </p:spPr>
        <p:txBody>
          <a:bodyPr wrap="square" rtlCol="0">
            <a:spAutoFit/>
          </a:bodyPr>
          <a:lstStyle>
            <a:defPPr>
              <a:defRPr lang="zh-CN"/>
            </a:defPPr>
            <a:lvl1pPr>
              <a:defRPr sz="300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sym typeface="汉仪正圆-55W" pitchFamily="18" charset="-122"/>
              </a:rPr>
              <a:t>账号管理</a:t>
            </a:r>
            <a:endParaRPr lang="zh-CN" altLang="en-US" dirty="0">
              <a:sym typeface="汉仪正圆-55W" pitchFamily="18" charset="-122"/>
            </a:endParaRPr>
          </a:p>
        </p:txBody>
      </p:sp>
      <p:sp>
        <p:nvSpPr>
          <p:cNvPr id="2" name="深度视觉·原创设计 https://www.docer.com/works?userid=22383862"/>
          <p:cNvSpPr/>
          <p:nvPr>
            <p:custDataLst>
              <p:tags r:id="rId5"/>
            </p:custDataLst>
          </p:nvPr>
        </p:nvSpPr>
        <p:spPr>
          <a:xfrm>
            <a:off x="5105527" y="3572973"/>
            <a:ext cx="781050" cy="781050"/>
          </a:xfrm>
          <a:prstGeom prst="octagon">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ctr" fontAlgn="base"/>
            <a:r>
              <a:rPr lang="en-US" altLang="zh-CN" sz="2300" b="1" dirty="0">
                <a:latin typeface="微软雅黑" panose="020B0503020204020204" charset="-122"/>
                <a:ea typeface="微软雅黑" panose="020B0503020204020204" charset="-122"/>
                <a:sym typeface="汉仪正圆-55W" pitchFamily="18" charset="-122"/>
              </a:rPr>
              <a:t>03</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3" name="深度视觉·原创设计 https://www.docer.com/works?userid=22383862"/>
          <p:cNvSpPr txBox="true"/>
          <p:nvPr>
            <p:custDataLst>
              <p:tags r:id="rId6"/>
            </p:custDataLst>
          </p:nvPr>
        </p:nvSpPr>
        <p:spPr>
          <a:xfrm>
            <a:off x="6041274" y="3672996"/>
            <a:ext cx="5547953" cy="553998"/>
          </a:xfrm>
          <a:prstGeom prst="rect">
            <a:avLst/>
          </a:prstGeom>
          <a:noFill/>
          <a:effectLst>
            <a:innerShdw blurRad="114300">
              <a:prstClr val="black"/>
            </a:innerShdw>
          </a:effectLst>
        </p:spPr>
        <p:txBody>
          <a:bodyPr wrap="square" rtlCol="0">
            <a:spAutoFit/>
          </a:bodyPr>
          <a:lstStyle>
            <a:defPPr>
              <a:defRPr lang="zh-CN"/>
            </a:defPPr>
            <a:lvl1pPr>
              <a:defRPr sz="3000" b="1">
                <a:solidFill>
                  <a:schemeClr val="tx1">
                    <a:lumMod val="95000"/>
                    <a:lumOff val="5000"/>
                  </a:schemeClr>
                </a:solidFill>
                <a:latin typeface="微软雅黑" panose="020B0503020204020204" charset="-122"/>
                <a:ea typeface="微软雅黑" panose="020B0503020204020204" charset="-122"/>
              </a:defRPr>
            </a:lvl1pPr>
          </a:lstStyle>
          <a:p>
            <a:r>
              <a:rPr lang="zh-CN" altLang="en-US" dirty="0"/>
              <a:t>数据报送</a:t>
            </a:r>
            <a:endParaRPr lang="en-US" altLang="zh-CN" dirty="0"/>
          </a:p>
        </p:txBody>
      </p:sp>
      <p:sp>
        <p:nvSpPr>
          <p:cNvPr id="4" name="深度视觉·原创设计 https://www.docer.com/works?userid=22383862"/>
          <p:cNvSpPr/>
          <p:nvPr>
            <p:custDataLst>
              <p:tags r:id="rId7"/>
            </p:custDataLst>
          </p:nvPr>
        </p:nvSpPr>
        <p:spPr>
          <a:xfrm>
            <a:off x="5105526" y="4674074"/>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04</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17" name="深度视觉·原创设计 https://www.docer.com/works?userid=22383862"/>
          <p:cNvSpPr txBox="true"/>
          <p:nvPr>
            <p:custDataLst>
              <p:tags r:id="rId8"/>
            </p:custDataLst>
          </p:nvPr>
        </p:nvSpPr>
        <p:spPr>
          <a:xfrm>
            <a:off x="6062224" y="4763275"/>
            <a:ext cx="5547953" cy="553998"/>
          </a:xfrm>
          <a:prstGeom prst="rect">
            <a:avLst/>
          </a:prstGeom>
          <a:noFill/>
        </p:spPr>
        <p:txBody>
          <a:bodyPr wrap="square" rtlCol="0">
            <a:spAutoFit/>
          </a:bodyPr>
          <a:lstStyle/>
          <a:p>
            <a:r>
              <a:rPr lang="zh-CN" altLang="en-US" sz="3000" dirty="0">
                <a:solidFill>
                  <a:schemeClr val="tx1">
                    <a:lumMod val="75000"/>
                    <a:lumOff val="25000"/>
                  </a:schemeClr>
                </a:solidFill>
                <a:latin typeface="微软雅黑" panose="020B0503020204020204" charset="-122"/>
                <a:ea typeface="微软雅黑" panose="020B0503020204020204" charset="-122"/>
              </a:rPr>
              <a:t>数据查询</a:t>
            </a:r>
            <a:endParaRPr lang="en-US" altLang="zh-CN" sz="30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0" y="1806665"/>
            <a:ext cx="12192000" cy="4394200"/>
          </a:xfrm>
          <a:prstGeom prst="rect">
            <a:avLst/>
          </a:prstGeom>
        </p:spPr>
      </p:pic>
      <p:sp>
        <p:nvSpPr>
          <p:cNvPr id="4"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03</a:t>
            </a:r>
            <a:r>
              <a:rPr lang="zh-CN" altLang="en-US" dirty="0">
                <a:sym typeface="+mn-ea"/>
              </a:rPr>
              <a:t>数据报送</a:t>
            </a:r>
            <a:endParaRPr lang="zh-CN" altLang="en-US" dirty="0"/>
          </a:p>
        </p:txBody>
      </p:sp>
      <p:sp>
        <p:nvSpPr>
          <p:cNvPr id="5"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6"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7" name="文本框 6"/>
          <p:cNvSpPr txBox="true"/>
          <p:nvPr/>
        </p:nvSpPr>
        <p:spPr>
          <a:xfrm>
            <a:off x="658368" y="939401"/>
            <a:ext cx="11254958" cy="506730"/>
          </a:xfrm>
          <a:prstGeom prst="rect">
            <a:avLst/>
          </a:prstGeom>
          <a:noFill/>
        </p:spPr>
        <p:txBody>
          <a:bodyPr wrap="square" rtlCol="0">
            <a:spAutoFit/>
          </a:bodyPr>
          <a:lstStyle/>
          <a:p>
            <a:pPr>
              <a:lnSpc>
                <a:spcPct val="150000"/>
              </a:lnSpc>
            </a:pPr>
            <a:r>
              <a:rPr lang="en-US" altLang="zh-CN" sz="1800" kern="100" dirty="0">
                <a:effectLst/>
                <a:latin typeface="微软雅黑" panose="020B0503020204020204" charset="-122"/>
                <a:ea typeface="微软雅黑" panose="020B0503020204020204" charset="-122"/>
                <a:cs typeface="Times New Roman" panose="02020603050405020304" pitchFamily="18" charset="0"/>
              </a:rPr>
              <a:t>      </a:t>
            </a:r>
            <a:r>
              <a:rPr lang="zh-CN" altLang="en-US" sz="1800" kern="100" dirty="0">
                <a:effectLst/>
                <a:latin typeface="微软雅黑" panose="020B0503020204020204" charset="-122"/>
                <a:ea typeface="微软雅黑" panose="020B0503020204020204" charset="-122"/>
                <a:cs typeface="Times New Roman" panose="02020603050405020304" pitchFamily="18" charset="0"/>
              </a:rPr>
              <a:t>直报端首页即可看到当前用户需要报送的采集表，可通过各种条件进行筛选。</a:t>
            </a:r>
            <a:endParaRPr lang="zh-CN" altLang="en-US" sz="18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03</a:t>
            </a:r>
            <a:r>
              <a:rPr lang="zh-CN" altLang="en-US" dirty="0">
                <a:sym typeface="+mn-ea"/>
              </a:rPr>
              <a:t>数据报送</a:t>
            </a:r>
            <a:endParaRPr lang="zh-CN" altLang="en-US" dirty="0"/>
          </a:p>
        </p:txBody>
      </p:sp>
      <p:sp>
        <p:nvSpPr>
          <p:cNvPr id="5"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6"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7" name="文本框 6"/>
          <p:cNvSpPr txBox="true"/>
          <p:nvPr/>
        </p:nvSpPr>
        <p:spPr>
          <a:xfrm>
            <a:off x="539623" y="1010521"/>
            <a:ext cx="11254958" cy="506730"/>
          </a:xfrm>
          <a:prstGeom prst="rect">
            <a:avLst/>
          </a:prstGeom>
          <a:noFill/>
        </p:spPr>
        <p:txBody>
          <a:bodyPr wrap="square" rtlCol="0">
            <a:spAutoFit/>
          </a:bodyPr>
          <a:lstStyle/>
          <a:p>
            <a:pPr>
              <a:lnSpc>
                <a:spcPct val="150000"/>
              </a:lnSpc>
            </a:pPr>
            <a:r>
              <a:rPr lang="zh-CN" altLang="en-US" sz="1800" kern="100" dirty="0">
                <a:effectLst/>
                <a:latin typeface="微软雅黑" panose="020B0503020204020204" charset="-122"/>
                <a:ea typeface="微软雅黑" panose="020B0503020204020204" charset="-122"/>
                <a:cs typeface="Times New Roman" panose="02020603050405020304" pitchFamily="18" charset="0"/>
              </a:rPr>
              <a:t>点击填报按钮后即可进入填报页面，在该页面中完成报表数据的填写、审核和上报。</a:t>
            </a:r>
            <a:endParaRPr lang="zh-CN" altLang="en-US" sz="1800" kern="100" dirty="0">
              <a:effectLst/>
              <a:latin typeface="微软雅黑" panose="020B0503020204020204" charset="-122"/>
              <a:ea typeface="微软雅黑" panose="020B0503020204020204" charset="-122"/>
              <a:cs typeface="Times New Roman" panose="02020603050405020304" pitchFamily="18" charset="0"/>
            </a:endParaRPr>
          </a:p>
        </p:txBody>
      </p:sp>
      <p:pic>
        <p:nvPicPr>
          <p:cNvPr id="3" name="图片 2"/>
          <p:cNvPicPr>
            <a:picLocks noChangeAspect="true"/>
          </p:cNvPicPr>
          <p:nvPr/>
        </p:nvPicPr>
        <p:blipFill>
          <a:blip r:embed="rId1"/>
          <a:stretch>
            <a:fillRect/>
          </a:stretch>
        </p:blipFill>
        <p:spPr>
          <a:xfrm>
            <a:off x="382289" y="1517251"/>
            <a:ext cx="11254958" cy="4840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true"/>
          <p:nvPr/>
        </p:nvSpPr>
        <p:spPr>
          <a:xfrm>
            <a:off x="711535" y="761024"/>
            <a:ext cx="10826041" cy="899160"/>
          </a:xfrm>
          <a:prstGeom prst="rect">
            <a:avLst/>
          </a:prstGeom>
          <a:noFill/>
        </p:spPr>
        <p:txBody>
          <a:bodyPr wrap="square">
            <a:spAutoFit/>
          </a:bodyPr>
          <a:lstStyle/>
          <a:p>
            <a:pPr indent="304800">
              <a:lnSpc>
                <a:spcPct val="150000"/>
              </a:lnSpc>
            </a:pPr>
            <a:r>
              <a:rPr lang="en-US" altLang="zh-CN" sz="1800" kern="100" dirty="0">
                <a:effectLst/>
                <a:latin typeface="微软雅黑" panose="020B0503020204020204" charset="-122"/>
                <a:ea typeface="微软雅黑" panose="020B0503020204020204" charset="-122"/>
                <a:cs typeface="微软雅黑" panose="020B0503020204020204" charset="-122"/>
              </a:rPr>
              <a:t>  </a:t>
            </a:r>
            <a:r>
              <a:rPr lang="zh-CN" altLang="en-US" sz="1700" b="1" kern="100" dirty="0">
                <a:latin typeface="微软雅黑" panose="020B0503020204020204" charset="-122"/>
                <a:ea typeface="微软雅黑" panose="020B0503020204020204" charset="-122"/>
                <a:cs typeface="微软雅黑" panose="020B0503020204020204" charset="-122"/>
              </a:rPr>
              <a:t>录入页面中，支持填报过程中各类报表规则，例如：</a:t>
            </a:r>
            <a:endParaRPr lang="zh-CN" altLang="en-US" sz="1700" b="1"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a:t>
            </a:r>
            <a:r>
              <a:rPr lang="zh-CN" sz="1700" kern="100" dirty="0">
                <a:latin typeface="微软雅黑" panose="020B0503020204020204" charset="-122"/>
                <a:ea typeface="微软雅黑" panose="020B0503020204020204" charset="-122"/>
                <a:cs typeface="微软雅黑" panose="020B0503020204020204" charset="-122"/>
              </a:rPr>
              <a:t>自动摘抄同期数，合计项填报过程总自动触发计算，一以及跳转规则等</a:t>
            </a:r>
            <a:endParaRPr lang="zh-CN" altLang="en-US" sz="1700" kern="100"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true"/>
          <p:nvPr>
            <p:custDataLst>
              <p:tags r:id="rId1"/>
            </p:custDataLst>
          </p:nvPr>
        </p:nvSpPr>
        <p:spPr>
          <a:xfrm>
            <a:off x="654424" y="1493655"/>
            <a:ext cx="10826041" cy="4823460"/>
          </a:xfrm>
          <a:prstGeom prst="rect">
            <a:avLst/>
          </a:prstGeom>
          <a:noFill/>
        </p:spPr>
        <p:txBody>
          <a:bodyPr wrap="square">
            <a:spAutoFit/>
          </a:bodyPr>
          <a:lstStyle/>
          <a:p>
            <a:pPr indent="304800">
              <a:lnSpc>
                <a:spcPct val="150000"/>
              </a:lnSpc>
            </a:pPr>
            <a:r>
              <a:rPr lang="en-US" altLang="zh-CN" sz="1800" b="1" kern="100" dirty="0">
                <a:effectLst/>
                <a:latin typeface="微软雅黑" panose="020B0503020204020204" charset="-122"/>
                <a:ea typeface="微软雅黑" panose="020B0503020204020204" charset="-122"/>
                <a:cs typeface="微软雅黑" panose="020B0503020204020204" charset="-122"/>
              </a:rPr>
              <a:t>  </a:t>
            </a:r>
            <a:r>
              <a:rPr lang="zh-CN" altLang="en-US" sz="1700" b="1" kern="100" dirty="0">
                <a:latin typeface="微软雅黑" panose="020B0503020204020204" charset="-122"/>
                <a:ea typeface="微软雅黑" panose="020B0503020204020204" charset="-122"/>
                <a:cs typeface="微软雅黑" panose="020B0503020204020204" charset="-122"/>
              </a:rPr>
              <a:t>录入页面中，提供各类填报辅助功能，方便快捷提高填报效率，例如：</a:t>
            </a:r>
            <a:endParaRPr lang="zh-CN" altLang="en-US" sz="1700" b="1"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1.勾选“显示指标解释”后，当光标定位到相应的指标上时会弹出相应的指标解释。</a:t>
            </a:r>
            <a:endParaRPr lang="en-US" altLang="zh-CN" sz="1700"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2.勾选“冻结表头”后，会将报表中的二维表的宾栏冻结，方便填报。</a:t>
            </a:r>
            <a:endParaRPr lang="en-US" altLang="zh-CN" sz="1700"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3.勾选“参考同期、上期”后，当光标定位到相应的指标时，会弹出相应的上期、同期、环比等数据。</a:t>
            </a:r>
            <a:endParaRPr lang="en-US" altLang="zh-CN" sz="1700"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4.点击“暂存”按钮，将填报的数据暂存，但是不审核报表内录入的数据且不上报，为方便下次继续录入。</a:t>
            </a:r>
            <a:endParaRPr lang="en-US" altLang="zh-CN" sz="1700"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5.</a:t>
            </a:r>
            <a:r>
              <a:rPr lang="en-US" altLang="zh-CN" sz="1700" kern="100" dirty="0">
                <a:latin typeface="微软雅黑" panose="020B0503020204020204" charset="-122"/>
                <a:ea typeface="微软雅黑" panose="020B0503020204020204" charset="-122"/>
                <a:cs typeface="微软雅黑" panose="020B0503020204020204" charset="-122"/>
                <a:sym typeface="+mn-ea"/>
              </a:rPr>
              <a:t>点击“</a:t>
            </a:r>
            <a:r>
              <a:rPr lang="zh-CN" altLang="en-US" sz="1700" kern="100" dirty="0">
                <a:latin typeface="微软雅黑" panose="020B0503020204020204" charset="-122"/>
                <a:ea typeface="微软雅黑" panose="020B0503020204020204" charset="-122"/>
                <a:cs typeface="微软雅黑" panose="020B0503020204020204" charset="-122"/>
                <a:sym typeface="+mn-ea"/>
              </a:rPr>
              <a:t>导出</a:t>
            </a:r>
            <a:r>
              <a:rPr lang="en-US" altLang="zh-CN" sz="1700" kern="100" dirty="0">
                <a:latin typeface="微软雅黑" panose="020B0503020204020204" charset="-122"/>
                <a:ea typeface="微软雅黑" panose="020B0503020204020204" charset="-122"/>
                <a:cs typeface="微软雅黑" panose="020B0503020204020204" charset="-122"/>
                <a:sym typeface="+mn-ea"/>
              </a:rPr>
              <a:t>/</a:t>
            </a:r>
            <a:r>
              <a:rPr lang="zh-CN" altLang="en-US" sz="1700" kern="100" dirty="0">
                <a:latin typeface="微软雅黑" panose="020B0503020204020204" charset="-122"/>
                <a:ea typeface="微软雅黑" panose="020B0503020204020204" charset="-122"/>
                <a:cs typeface="微软雅黑" panose="020B0503020204020204" charset="-122"/>
                <a:sym typeface="+mn-ea"/>
              </a:rPr>
              <a:t>导入</a:t>
            </a:r>
            <a:r>
              <a:rPr lang="en-US" altLang="zh-CN" sz="1700" kern="100" dirty="0">
                <a:latin typeface="微软雅黑" panose="020B0503020204020204" charset="-122"/>
                <a:ea typeface="微软雅黑" panose="020B0503020204020204" charset="-122"/>
                <a:cs typeface="微软雅黑" panose="020B0503020204020204" charset="-122"/>
                <a:sym typeface="+mn-ea"/>
              </a:rPr>
              <a:t>”按钮，可</a:t>
            </a:r>
            <a:r>
              <a:rPr lang="zh-CN" altLang="en-US" sz="1700" kern="100" dirty="0">
                <a:latin typeface="微软雅黑" panose="020B0503020204020204" charset="-122"/>
                <a:ea typeface="微软雅黑" panose="020B0503020204020204" charset="-122"/>
                <a:cs typeface="微软雅黑" panose="020B0503020204020204" charset="-122"/>
                <a:sym typeface="+mn-ea"/>
              </a:rPr>
              <a:t>下载模版到本地，填写数据后导入系统</a:t>
            </a:r>
            <a:r>
              <a:rPr lang="en-US" altLang="zh-CN" sz="1700" kern="100" dirty="0">
                <a:latin typeface="微软雅黑" panose="020B0503020204020204" charset="-122"/>
                <a:ea typeface="微软雅黑" panose="020B0503020204020204" charset="-122"/>
                <a:cs typeface="微软雅黑" panose="020B0503020204020204" charset="-122"/>
                <a:sym typeface="+mn-ea"/>
              </a:rPr>
              <a:t>。</a:t>
            </a:r>
            <a:endParaRPr lang="en-US" altLang="zh-CN" sz="1700"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sym typeface="+mn-ea"/>
              </a:rPr>
              <a:t>  6.点击“</a:t>
            </a:r>
            <a:r>
              <a:rPr lang="zh-CN" sz="1700" kern="100" dirty="0">
                <a:latin typeface="微软雅黑" panose="020B0503020204020204" charset="-122"/>
                <a:ea typeface="微软雅黑" panose="020B0503020204020204" charset="-122"/>
                <a:cs typeface="微软雅黑" panose="020B0503020204020204" charset="-122"/>
                <a:sym typeface="+mn-ea"/>
              </a:rPr>
              <a:t>初始化报表</a:t>
            </a:r>
            <a:r>
              <a:rPr lang="en-US" altLang="zh-CN" sz="1700" kern="100" dirty="0">
                <a:latin typeface="微软雅黑" panose="020B0503020204020204" charset="-122"/>
                <a:ea typeface="微软雅黑" panose="020B0503020204020204" charset="-122"/>
                <a:cs typeface="微软雅黑" panose="020B0503020204020204" charset="-122"/>
                <a:sym typeface="+mn-ea"/>
              </a:rPr>
              <a:t>”按钮，</a:t>
            </a:r>
            <a:r>
              <a:rPr sz="1700" kern="100" dirty="0">
                <a:latin typeface="微软雅黑" panose="020B0503020204020204" charset="-122"/>
                <a:ea typeface="微软雅黑" panose="020B0503020204020204" charset="-122"/>
                <a:cs typeface="微软雅黑" panose="020B0503020204020204" charset="-122"/>
                <a:sym typeface="+mn-ea"/>
              </a:rPr>
              <a:t>若数据还未上报则会将表内填报的数据重置，恢复至初始报表状态；若数据已上报，点击初始化报表，会从新执行取数规则，比如重新读取同期数。</a:t>
            </a:r>
            <a:endParaRPr sz="1700" kern="100" dirty="0">
              <a:latin typeface="微软雅黑" panose="020B0503020204020204" charset="-122"/>
              <a:ea typeface="微软雅黑" panose="020B0503020204020204" charset="-122"/>
              <a:cs typeface="微软雅黑" panose="020B0503020204020204" charset="-122"/>
              <a:sym typeface="+mn-ea"/>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7.点击“审核”按钮，可审核当前报表内所录入的数据是否满足审核要求，如数据审核出错误则显示审核错误列表，点击审核错误信息可自动定位有问题的指标进行修改。</a:t>
            </a:r>
            <a:endParaRPr lang="en-US" altLang="zh-CN" sz="1700" kern="100" dirty="0">
              <a:latin typeface="微软雅黑" panose="020B0503020204020204" charset="-122"/>
              <a:ea typeface="微软雅黑" panose="020B0503020204020204" charset="-122"/>
              <a:cs typeface="微软雅黑" panose="020B0503020204020204" charset="-122"/>
            </a:endParaRPr>
          </a:p>
          <a:p>
            <a:pPr indent="304800">
              <a:lnSpc>
                <a:spcPct val="150000"/>
              </a:lnSpc>
            </a:pPr>
            <a:r>
              <a:rPr lang="en-US" altLang="zh-CN" sz="1700" kern="100" dirty="0">
                <a:latin typeface="微软雅黑" panose="020B0503020204020204" charset="-122"/>
                <a:ea typeface="微软雅黑" panose="020B0503020204020204" charset="-122"/>
                <a:cs typeface="微软雅黑" panose="020B0503020204020204" charset="-122"/>
              </a:rPr>
              <a:t>  8.点击“</a:t>
            </a:r>
            <a:r>
              <a:rPr lang="zh-CN" sz="1700" kern="100" dirty="0">
                <a:latin typeface="微软雅黑" panose="020B0503020204020204" charset="-122"/>
                <a:ea typeface="微软雅黑" panose="020B0503020204020204" charset="-122"/>
                <a:cs typeface="微软雅黑" panose="020B0503020204020204" charset="-122"/>
              </a:rPr>
              <a:t>审核并上报</a:t>
            </a:r>
            <a:r>
              <a:rPr lang="en-US" altLang="zh-CN" sz="1700" kern="100" dirty="0">
                <a:latin typeface="微软雅黑" panose="020B0503020204020204" charset="-122"/>
                <a:ea typeface="微软雅黑" panose="020B0503020204020204" charset="-122"/>
                <a:cs typeface="微软雅黑" panose="020B0503020204020204" charset="-122"/>
              </a:rPr>
              <a:t>”按钮，系统首先验证是否存在需处理的审核错误</a:t>
            </a:r>
            <a:r>
              <a:rPr lang="zh-CN" altLang="en-US" sz="1700" kern="100" dirty="0">
                <a:latin typeface="微软雅黑" panose="020B0503020204020204" charset="-122"/>
                <a:ea typeface="微软雅黑" panose="020B0503020204020204" charset="-122"/>
                <a:cs typeface="微软雅黑" panose="020B0503020204020204" charset="-122"/>
              </a:rPr>
              <a:t>、标记错误</a:t>
            </a:r>
            <a:r>
              <a:rPr lang="en-US" altLang="zh-CN" sz="1700" kern="100" dirty="0">
                <a:latin typeface="微软雅黑" panose="020B0503020204020204" charset="-122"/>
                <a:ea typeface="微软雅黑" panose="020B0503020204020204" charset="-122"/>
                <a:cs typeface="微软雅黑" panose="020B0503020204020204" charset="-122"/>
              </a:rPr>
              <a:t>，当通过审核后即执行报表数据保存到系统</a:t>
            </a:r>
            <a:r>
              <a:rPr lang="zh-CN" altLang="en-US" sz="1700" kern="100" dirty="0">
                <a:latin typeface="微软雅黑" panose="020B0503020204020204" charset="-122"/>
                <a:ea typeface="微软雅黑" panose="020B0503020204020204" charset="-122"/>
                <a:cs typeface="微软雅黑" panose="020B0503020204020204" charset="-122"/>
              </a:rPr>
              <a:t>。</a:t>
            </a:r>
            <a:endParaRPr lang="zh-CN" altLang="en-US" sz="1700" kern="100" dirty="0">
              <a:latin typeface="微软雅黑" panose="020B0503020204020204" charset="-122"/>
              <a:ea typeface="微软雅黑" panose="020B0503020204020204" charset="-122"/>
              <a:cs typeface="微软雅黑" panose="020B0503020204020204" charset="-122"/>
            </a:endParaRPr>
          </a:p>
        </p:txBody>
      </p:sp>
      <p:sp>
        <p:nvSpPr>
          <p:cNvPr id="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4"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03</a:t>
            </a:r>
            <a:r>
              <a:rPr lang="zh-CN" altLang="en-US" dirty="0">
                <a:sym typeface="+mn-ea"/>
              </a:rPr>
              <a:t>数据报送</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03</a:t>
            </a:r>
            <a:r>
              <a:rPr lang="zh-CN" altLang="en-US" dirty="0">
                <a:sym typeface="+mn-ea"/>
              </a:rPr>
              <a:t>数据报送</a:t>
            </a:r>
            <a:endParaRPr lang="zh-CN" altLang="en-US" dirty="0"/>
          </a:p>
        </p:txBody>
      </p:sp>
      <p:sp>
        <p:nvSpPr>
          <p:cNvPr id="5"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6"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10" name="文本框 9"/>
          <p:cNvSpPr txBox="true"/>
          <p:nvPr>
            <p:custDataLst>
              <p:tags r:id="rId1"/>
            </p:custDataLst>
          </p:nvPr>
        </p:nvSpPr>
        <p:spPr>
          <a:xfrm>
            <a:off x="625182" y="855753"/>
            <a:ext cx="10826041" cy="438518"/>
          </a:xfrm>
          <a:prstGeom prst="rect">
            <a:avLst/>
          </a:prstGeom>
          <a:noFill/>
        </p:spPr>
        <p:txBody>
          <a:bodyPr wrap="square">
            <a:spAutoFit/>
          </a:bodyPr>
          <a:lstStyle/>
          <a:p>
            <a:pPr indent="304800">
              <a:lnSpc>
                <a:spcPct val="150000"/>
              </a:lnSpc>
            </a:pPr>
            <a:r>
              <a:rPr lang="en-US" altLang="zh-CN" sz="1700" b="1" kern="100" dirty="0">
                <a:latin typeface="微软雅黑" panose="020B0503020204020204" charset="-122"/>
                <a:ea typeface="微软雅黑" panose="020B0503020204020204" charset="-122"/>
                <a:cs typeface="Times New Roman" panose="02020603050405020304" pitchFamily="18" charset="0"/>
              </a:rPr>
              <a:t>  </a:t>
            </a:r>
            <a:r>
              <a:rPr lang="zh-CN" altLang="en-US" sz="1700" b="1" kern="100" dirty="0">
                <a:latin typeface="微软雅黑" panose="020B0503020204020204" charset="-122"/>
                <a:ea typeface="微软雅黑" panose="020B0503020204020204" charset="-122"/>
                <a:cs typeface="Times New Roman" panose="02020603050405020304" pitchFamily="18" charset="0"/>
              </a:rPr>
              <a:t>系统支持的填报形式：</a:t>
            </a:r>
            <a:endParaRPr lang="en-US" altLang="zh-CN" sz="1700" kern="100" dirty="0">
              <a:latin typeface="微软雅黑" panose="020B0503020204020204" charset="-122"/>
              <a:ea typeface="微软雅黑" panose="020B0503020204020204" charset="-122"/>
              <a:cs typeface="Times New Roman" panose="02020603050405020304" pitchFamily="18" charset="0"/>
            </a:endParaRPr>
          </a:p>
        </p:txBody>
      </p:sp>
      <p:graphicFrame>
        <p:nvGraphicFramePr>
          <p:cNvPr id="2" name="图示 1"/>
          <p:cNvGraphicFramePr/>
          <p:nvPr/>
        </p:nvGraphicFramePr>
        <p:xfrm>
          <a:off x="2249714" y="1294271"/>
          <a:ext cx="7399383" cy="4714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图片 6"/>
          <p:cNvPicPr>
            <a:picLocks noChangeAspect="true"/>
          </p:cNvPicPr>
          <p:nvPr/>
        </p:nvPicPr>
        <p:blipFill>
          <a:blip r:embed="rId7"/>
          <a:stretch>
            <a:fillRect/>
          </a:stretch>
        </p:blipFill>
        <p:spPr>
          <a:xfrm>
            <a:off x="5268822" y="1572789"/>
            <a:ext cx="1271316" cy="446258"/>
          </a:xfrm>
          <a:prstGeom prst="rect">
            <a:avLst/>
          </a:prstGeom>
        </p:spPr>
      </p:pic>
      <p:pic>
        <p:nvPicPr>
          <p:cNvPr id="11" name="图片 10"/>
          <p:cNvPicPr>
            <a:picLocks noChangeAspect="true"/>
          </p:cNvPicPr>
          <p:nvPr/>
        </p:nvPicPr>
        <p:blipFill>
          <a:blip r:embed="rId8" cstate="print">
            <a:extLst>
              <a:ext uri="{28A0092B-C50C-407E-A947-70E740481C1C}">
                <a14:useLocalDpi xmlns:a14="http://schemas.microsoft.com/office/drawing/2010/main" val="false"/>
              </a:ext>
            </a:extLst>
          </a:blip>
          <a:stretch>
            <a:fillRect/>
          </a:stretch>
        </p:blipFill>
        <p:spPr>
          <a:xfrm>
            <a:off x="2386286" y="1530748"/>
            <a:ext cx="478834" cy="478834"/>
          </a:xfrm>
          <a:prstGeom prst="rect">
            <a:avLst/>
          </a:prstGeom>
        </p:spPr>
      </p:pic>
      <p:pic>
        <p:nvPicPr>
          <p:cNvPr id="13" name="图片 12"/>
          <p:cNvPicPr>
            <a:picLocks noChangeAspect="true"/>
          </p:cNvPicPr>
          <p:nvPr/>
        </p:nvPicPr>
        <p:blipFill>
          <a:blip r:embed="rId9" cstate="print">
            <a:extLst>
              <a:ext uri="{28A0092B-C50C-407E-A947-70E740481C1C}">
                <a14:useLocalDpi xmlns:a14="http://schemas.microsoft.com/office/drawing/2010/main" val="false"/>
              </a:ext>
            </a:extLst>
          </a:blip>
          <a:stretch>
            <a:fillRect/>
          </a:stretch>
        </p:blipFill>
        <p:spPr>
          <a:xfrm>
            <a:off x="2827023" y="2337165"/>
            <a:ext cx="412568" cy="412568"/>
          </a:xfrm>
          <a:prstGeom prst="rect">
            <a:avLst/>
          </a:prstGeom>
        </p:spPr>
      </p:pic>
      <p:pic>
        <p:nvPicPr>
          <p:cNvPr id="15" name="图片 14"/>
          <p:cNvPicPr>
            <a:picLocks noChangeAspect="true"/>
          </p:cNvPicPr>
          <p:nvPr/>
        </p:nvPicPr>
        <p:blipFill>
          <a:blip r:embed="rId10"/>
          <a:stretch>
            <a:fillRect/>
          </a:stretch>
        </p:blipFill>
        <p:spPr>
          <a:xfrm>
            <a:off x="5988165" y="2312801"/>
            <a:ext cx="1157353" cy="466559"/>
          </a:xfrm>
          <a:prstGeom prst="rect">
            <a:avLst/>
          </a:prstGeom>
        </p:spPr>
      </p:pic>
      <p:pic>
        <p:nvPicPr>
          <p:cNvPr id="17" name="图片 16"/>
          <p:cNvPicPr>
            <a:picLocks noChangeAspect="true"/>
          </p:cNvPicPr>
          <p:nvPr/>
        </p:nvPicPr>
        <p:blipFill>
          <a:blip r:embed="rId11" cstate="print">
            <a:extLst>
              <a:ext uri="{28A0092B-C50C-407E-A947-70E740481C1C}">
                <a14:useLocalDpi xmlns:a14="http://schemas.microsoft.com/office/drawing/2010/main" val="false"/>
              </a:ext>
            </a:extLst>
          </a:blip>
          <a:stretch>
            <a:fillRect/>
          </a:stretch>
        </p:blipFill>
        <p:spPr>
          <a:xfrm>
            <a:off x="3024598" y="3077316"/>
            <a:ext cx="412568" cy="412568"/>
          </a:xfrm>
          <a:prstGeom prst="rect">
            <a:avLst/>
          </a:prstGeom>
        </p:spPr>
      </p:pic>
      <p:pic>
        <p:nvPicPr>
          <p:cNvPr id="21" name="图片 20"/>
          <p:cNvPicPr>
            <a:picLocks noChangeAspect="true"/>
          </p:cNvPicPr>
          <p:nvPr/>
        </p:nvPicPr>
        <p:blipFill>
          <a:blip r:embed="rId12"/>
          <a:stretch>
            <a:fillRect/>
          </a:stretch>
        </p:blipFill>
        <p:spPr>
          <a:xfrm>
            <a:off x="5341615" y="3060695"/>
            <a:ext cx="1660076" cy="447641"/>
          </a:xfrm>
          <a:prstGeom prst="rect">
            <a:avLst/>
          </a:prstGeom>
        </p:spPr>
      </p:pic>
      <p:pic>
        <p:nvPicPr>
          <p:cNvPr id="23" name="图片 22"/>
          <p:cNvPicPr>
            <a:picLocks noChangeAspect="true"/>
          </p:cNvPicPr>
          <p:nvPr/>
        </p:nvPicPr>
        <p:blipFill>
          <a:blip r:embed="rId13" cstate="print">
            <a:extLst>
              <a:ext uri="{28A0092B-C50C-407E-A947-70E740481C1C}">
                <a14:useLocalDpi xmlns:a14="http://schemas.microsoft.com/office/drawing/2010/main" val="false"/>
              </a:ext>
            </a:extLst>
          </a:blip>
          <a:stretch>
            <a:fillRect/>
          </a:stretch>
        </p:blipFill>
        <p:spPr>
          <a:xfrm>
            <a:off x="3012295" y="3889969"/>
            <a:ext cx="437173" cy="273233"/>
          </a:xfrm>
          <a:prstGeom prst="rect">
            <a:avLst/>
          </a:prstGeom>
        </p:spPr>
      </p:pic>
      <p:pic>
        <p:nvPicPr>
          <p:cNvPr id="27" name="图片 26"/>
          <p:cNvPicPr>
            <a:picLocks noChangeAspect="true"/>
          </p:cNvPicPr>
          <p:nvPr/>
        </p:nvPicPr>
        <p:blipFill>
          <a:blip r:embed="rId14"/>
          <a:stretch>
            <a:fillRect/>
          </a:stretch>
        </p:blipFill>
        <p:spPr>
          <a:xfrm>
            <a:off x="6519389" y="3804710"/>
            <a:ext cx="1969918" cy="462255"/>
          </a:xfrm>
          <a:prstGeom prst="rect">
            <a:avLst/>
          </a:prstGeom>
        </p:spPr>
      </p:pic>
      <p:pic>
        <p:nvPicPr>
          <p:cNvPr id="29" name="图片 28"/>
          <p:cNvPicPr>
            <a:picLocks noChangeAspect="true"/>
          </p:cNvPicPr>
          <p:nvPr/>
        </p:nvPicPr>
        <p:blipFill>
          <a:blip r:embed="rId15" cstate="print">
            <a:extLst>
              <a:ext uri="{28A0092B-C50C-407E-A947-70E740481C1C}">
                <a14:useLocalDpi xmlns:a14="http://schemas.microsoft.com/office/drawing/2010/main" val="false"/>
              </a:ext>
            </a:extLst>
          </a:blip>
          <a:stretch>
            <a:fillRect/>
          </a:stretch>
        </p:blipFill>
        <p:spPr>
          <a:xfrm>
            <a:off x="2818315" y="4584303"/>
            <a:ext cx="412568" cy="412568"/>
          </a:xfrm>
          <a:prstGeom prst="rect">
            <a:avLst/>
          </a:prstGeom>
        </p:spPr>
      </p:pic>
      <p:pic>
        <p:nvPicPr>
          <p:cNvPr id="31" name="图片 30"/>
          <p:cNvPicPr>
            <a:picLocks noChangeAspect="true"/>
          </p:cNvPicPr>
          <p:nvPr/>
        </p:nvPicPr>
        <p:blipFill>
          <a:blip r:embed="rId16"/>
          <a:stretch>
            <a:fillRect/>
          </a:stretch>
        </p:blipFill>
        <p:spPr>
          <a:xfrm>
            <a:off x="6312218" y="4537556"/>
            <a:ext cx="1361201" cy="459316"/>
          </a:xfrm>
          <a:prstGeom prst="rect">
            <a:avLst/>
          </a:prstGeom>
        </p:spPr>
      </p:pic>
      <p:pic>
        <p:nvPicPr>
          <p:cNvPr id="33" name="图片 32"/>
          <p:cNvPicPr>
            <a:picLocks noChangeAspect="true"/>
          </p:cNvPicPr>
          <p:nvPr/>
        </p:nvPicPr>
        <p:blipFill>
          <a:blip r:embed="rId17"/>
          <a:stretch>
            <a:fillRect/>
          </a:stretch>
        </p:blipFill>
        <p:spPr>
          <a:xfrm>
            <a:off x="5033280" y="5287732"/>
            <a:ext cx="3649164" cy="452011"/>
          </a:xfrm>
          <a:prstGeom prst="rect">
            <a:avLst/>
          </a:prstGeom>
        </p:spPr>
      </p:pic>
      <p:pic>
        <p:nvPicPr>
          <p:cNvPr id="35" name="图片 34"/>
          <p:cNvPicPr>
            <a:picLocks noChangeAspect="true"/>
          </p:cNvPicPr>
          <p:nvPr/>
        </p:nvPicPr>
        <p:blipFill>
          <a:blip r:embed="rId18" cstate="print">
            <a:extLst>
              <a:ext uri="{28A0092B-C50C-407E-A947-70E740481C1C}">
                <a14:useLocalDpi xmlns:a14="http://schemas.microsoft.com/office/drawing/2010/main" val="false"/>
              </a:ext>
            </a:extLst>
          </a:blip>
          <a:stretch>
            <a:fillRect/>
          </a:stretch>
        </p:blipFill>
        <p:spPr>
          <a:xfrm>
            <a:off x="2321604" y="5214029"/>
            <a:ext cx="620714" cy="620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深度视觉·原创设计 https://www.docer.com/works?userid=22383862"/>
          <p:cNvSpPr/>
          <p:nvPr>
            <p:custDataLst>
              <p:tags r:id="rId1"/>
            </p:custDataLst>
          </p:nvPr>
        </p:nvSpPr>
        <p:spPr>
          <a:xfrm>
            <a:off x="5105527" y="1407920"/>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01</a:t>
            </a:r>
            <a:endParaRPr lang="en-US" altLang="zh-CN" sz="2300" b="1" dirty="0">
              <a:latin typeface="微软雅黑" panose="020B0503020204020204" charset="-122"/>
              <a:ea typeface="微软雅黑" panose="020B0503020204020204" charset="-122"/>
              <a:sym typeface="汉仪正圆-55W" pitchFamily="18" charset="-122"/>
            </a:endParaRPr>
          </a:p>
        </p:txBody>
      </p:sp>
      <p:sp>
        <p:nvSpPr>
          <p:cNvPr id="31" name="深度视觉·原创设计 https://www.docer.com/works?userid=22383862"/>
          <p:cNvSpPr/>
          <p:nvPr/>
        </p:nvSpPr>
        <p:spPr>
          <a:xfrm flipH="true">
            <a:off x="3316947" y="4670563"/>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2" name="深度视觉·原创设计 https://www.docer.com/works?userid=22383862"/>
          <p:cNvSpPr/>
          <p:nvPr/>
        </p:nvSpPr>
        <p:spPr>
          <a:xfrm rot="10800000" flipH="true">
            <a:off x="814685" y="1384256"/>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3" name="深度视觉·原创设计 https://www.docer.com/works?userid=22383862"/>
          <p:cNvSpPr/>
          <p:nvPr/>
        </p:nvSpPr>
        <p:spPr>
          <a:xfrm>
            <a:off x="1103519" y="1724526"/>
            <a:ext cx="2860675" cy="3551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正圆-55W" pitchFamily="18" charset="-122"/>
              <a:ea typeface="汉仪正圆-55W" pitchFamily="18" charset="-122"/>
              <a:sym typeface="汉仪正圆-55W" pitchFamily="18" charset="-122"/>
            </a:endParaRPr>
          </a:p>
        </p:txBody>
      </p:sp>
      <p:sp>
        <p:nvSpPr>
          <p:cNvPr id="35" name="深度视觉·原创设计 https://www.docer.com/works?userid=22383862"/>
          <p:cNvSpPr txBox="true"/>
          <p:nvPr/>
        </p:nvSpPr>
        <p:spPr>
          <a:xfrm>
            <a:off x="1394721" y="2821353"/>
            <a:ext cx="2264735" cy="1198880"/>
          </a:xfrm>
          <a:prstGeom prst="rect">
            <a:avLst/>
          </a:prstGeom>
          <a:noFill/>
        </p:spPr>
        <p:txBody>
          <a:bodyPr wrap="square" rtlCol="0">
            <a:spAutoFit/>
          </a:bodyPr>
          <a:lstStyle/>
          <a:p>
            <a:pPr algn="dist"/>
            <a:r>
              <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rPr>
              <a:t>目录</a:t>
            </a:r>
            <a:endPar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endParaRPr>
          </a:p>
        </p:txBody>
      </p:sp>
      <p:sp>
        <p:nvSpPr>
          <p:cNvPr id="38" name="深度视觉·原创设计 https://www.docer.com/works?userid=22383862"/>
          <p:cNvSpPr txBox="true"/>
          <p:nvPr>
            <p:custDataLst>
              <p:tags r:id="rId2"/>
            </p:custDataLst>
          </p:nvPr>
        </p:nvSpPr>
        <p:spPr>
          <a:xfrm>
            <a:off x="6062226" y="1540727"/>
            <a:ext cx="5338194" cy="553085"/>
          </a:xfrm>
          <a:prstGeom prst="rect">
            <a:avLst/>
          </a:prstGeom>
          <a:noFill/>
        </p:spPr>
        <p:txBody>
          <a:bodyPr wrap="square" rtlCol="0">
            <a:spAutoFit/>
          </a:bodyPr>
          <a:lstStyle>
            <a:defPPr>
              <a:defRPr lang="zh-CN"/>
            </a:defPPr>
            <a:lvl1pPr>
              <a:defRPr sz="300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sym typeface="汉仪正圆-55W" pitchFamily="18" charset="-122"/>
              </a:rPr>
              <a:t>系统登录</a:t>
            </a:r>
            <a:endParaRPr lang="zh-CN" altLang="en-US" dirty="0">
              <a:sym typeface="汉仪正圆-55W" pitchFamily="18" charset="-122"/>
            </a:endParaRPr>
          </a:p>
        </p:txBody>
      </p:sp>
      <p:sp>
        <p:nvSpPr>
          <p:cNvPr id="39" name="深度视觉·原创设计 https://www.docer.com/works?userid=22383862"/>
          <p:cNvSpPr/>
          <p:nvPr>
            <p:custDataLst>
              <p:tags r:id="rId3"/>
            </p:custDataLst>
          </p:nvPr>
        </p:nvSpPr>
        <p:spPr>
          <a:xfrm>
            <a:off x="5105526" y="2502958"/>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02</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40" name="深度视觉·原创设计 https://www.docer.com/works?userid=22383862"/>
          <p:cNvSpPr txBox="true"/>
          <p:nvPr>
            <p:custDataLst>
              <p:tags r:id="rId4"/>
            </p:custDataLst>
          </p:nvPr>
        </p:nvSpPr>
        <p:spPr>
          <a:xfrm>
            <a:off x="6041274" y="2578825"/>
            <a:ext cx="5547953" cy="553085"/>
          </a:xfrm>
          <a:prstGeom prst="rect">
            <a:avLst/>
          </a:prstGeom>
          <a:noFill/>
        </p:spPr>
        <p:txBody>
          <a:bodyPr wrap="square" rtlCol="0">
            <a:spAutoFit/>
          </a:bodyPr>
          <a:lstStyle>
            <a:defPPr>
              <a:defRPr lang="zh-CN"/>
            </a:defPPr>
            <a:lvl1pPr>
              <a:defRPr sz="300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sym typeface="汉仪正圆-55W" pitchFamily="18" charset="-122"/>
              </a:rPr>
              <a:t>账号管理</a:t>
            </a:r>
            <a:endParaRPr lang="zh-CN" altLang="en-US" dirty="0">
              <a:sym typeface="汉仪正圆-55W" pitchFamily="18" charset="-122"/>
            </a:endParaRPr>
          </a:p>
        </p:txBody>
      </p:sp>
      <p:sp>
        <p:nvSpPr>
          <p:cNvPr id="2" name="深度视觉·原创设计 https://www.docer.com/works?userid=22383862"/>
          <p:cNvSpPr/>
          <p:nvPr>
            <p:custDataLst>
              <p:tags r:id="rId5"/>
            </p:custDataLst>
          </p:nvPr>
        </p:nvSpPr>
        <p:spPr>
          <a:xfrm>
            <a:off x="5105527" y="3572973"/>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03</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3" name="深度视觉·原创设计 https://www.docer.com/works?userid=22383862"/>
          <p:cNvSpPr txBox="true"/>
          <p:nvPr>
            <p:custDataLst>
              <p:tags r:id="rId6"/>
            </p:custDataLst>
          </p:nvPr>
        </p:nvSpPr>
        <p:spPr>
          <a:xfrm>
            <a:off x="6041274" y="3672996"/>
            <a:ext cx="5547953" cy="553998"/>
          </a:xfrm>
          <a:prstGeom prst="rect">
            <a:avLst/>
          </a:prstGeom>
          <a:noFill/>
        </p:spPr>
        <p:txBody>
          <a:bodyPr wrap="square" rtlCol="0">
            <a:spAutoFit/>
          </a:bodyPr>
          <a:lstStyle>
            <a:defPPr>
              <a:defRPr lang="zh-CN"/>
            </a:defPPr>
            <a:lvl1pPr>
              <a:defRPr sz="300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t>数据报送</a:t>
            </a:r>
            <a:endParaRPr lang="en-US" altLang="zh-CN" dirty="0"/>
          </a:p>
        </p:txBody>
      </p:sp>
      <p:sp>
        <p:nvSpPr>
          <p:cNvPr id="4" name="深度视觉·原创设计 https://www.docer.com/works?userid=22383862"/>
          <p:cNvSpPr/>
          <p:nvPr>
            <p:custDataLst>
              <p:tags r:id="rId7"/>
            </p:custDataLst>
          </p:nvPr>
        </p:nvSpPr>
        <p:spPr>
          <a:xfrm>
            <a:off x="5105526" y="4674074"/>
            <a:ext cx="781050" cy="781050"/>
          </a:xfrm>
          <a:prstGeom prst="octagon">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ctr" fontAlgn="base"/>
            <a:r>
              <a:rPr lang="en-US" altLang="zh-CN" sz="2300" b="1" dirty="0">
                <a:latin typeface="微软雅黑" panose="020B0503020204020204" charset="-122"/>
                <a:ea typeface="微软雅黑" panose="020B0503020204020204" charset="-122"/>
                <a:sym typeface="汉仪正圆-55W" pitchFamily="18" charset="-122"/>
              </a:rPr>
              <a:t>04</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17" name="深度视觉·原创设计 https://www.docer.com/works?userid=22383862"/>
          <p:cNvSpPr txBox="true"/>
          <p:nvPr>
            <p:custDataLst>
              <p:tags r:id="rId8"/>
            </p:custDataLst>
          </p:nvPr>
        </p:nvSpPr>
        <p:spPr>
          <a:xfrm>
            <a:off x="6062224" y="4763275"/>
            <a:ext cx="5547953" cy="553998"/>
          </a:xfrm>
          <a:prstGeom prst="rect">
            <a:avLst/>
          </a:prstGeom>
          <a:noFill/>
          <a:effectLst>
            <a:innerShdw blurRad="114300">
              <a:prstClr val="black"/>
            </a:innerShdw>
          </a:effectLst>
        </p:spPr>
        <p:txBody>
          <a:bodyPr wrap="square" rtlCol="0">
            <a:spAutoFit/>
          </a:bodyPr>
          <a:lstStyle>
            <a:defPPr>
              <a:defRPr lang="zh-CN"/>
            </a:defPPr>
            <a:lvl1pPr>
              <a:defRPr sz="3000" b="1">
                <a:solidFill>
                  <a:schemeClr val="tx1">
                    <a:lumMod val="95000"/>
                    <a:lumOff val="5000"/>
                  </a:schemeClr>
                </a:solidFill>
                <a:latin typeface="微软雅黑" panose="020B0503020204020204" charset="-122"/>
                <a:ea typeface="微软雅黑" panose="020B0503020204020204" charset="-122"/>
              </a:defRPr>
            </a:lvl1pPr>
          </a:lstStyle>
          <a:p>
            <a:r>
              <a:rPr lang="zh-CN" altLang="en-US" dirty="0"/>
              <a:t>数据查询</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04</a:t>
            </a:r>
            <a:r>
              <a:rPr lang="zh-CN" altLang="en-US" dirty="0">
                <a:sym typeface="+mn-ea"/>
              </a:rPr>
              <a:t>数据查询</a:t>
            </a:r>
            <a:endParaRPr lang="zh-CN" altLang="en-US" dirty="0"/>
          </a:p>
        </p:txBody>
      </p:sp>
      <p:sp>
        <p:nvSpPr>
          <p:cNvPr id="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8" name="文本框 7"/>
          <p:cNvSpPr txBox="true"/>
          <p:nvPr/>
        </p:nvSpPr>
        <p:spPr>
          <a:xfrm>
            <a:off x="1113790" y="1153160"/>
            <a:ext cx="10535920" cy="506730"/>
          </a:xfrm>
          <a:prstGeom prst="rect">
            <a:avLst/>
          </a:prstGeom>
          <a:noFill/>
        </p:spPr>
        <p:txBody>
          <a:bodyPr wrap="square" rtlCol="0">
            <a:spAutoFit/>
          </a:bodyPr>
          <a:lstStyle>
            <a:defPPr>
              <a:defRPr lang="zh-CN"/>
            </a:defPPr>
            <a:lvl1pPr>
              <a:lnSpc>
                <a:spcPct val="150000"/>
              </a:lnSpc>
              <a:defRPr sz="2400" kern="100">
                <a:effectLst/>
                <a:latin typeface="微软雅黑" panose="020B0503020204020204" charset="-122"/>
                <a:ea typeface="微软雅黑" panose="020B0503020204020204" charset="-122"/>
                <a:cs typeface="Times New Roman" panose="02020603050405020304" pitchFamily="18" charset="0"/>
              </a:defRPr>
            </a:lvl1pPr>
          </a:lstStyle>
          <a:p>
            <a:r>
              <a:rPr lang="zh-CN" altLang="zh-CN" sz="1800" dirty="0"/>
              <a:t>调查对象上报数据后，可以查询本期及历史期别数据</a:t>
            </a:r>
            <a:r>
              <a:rPr lang="zh-CN" altLang="en-US" sz="1800" dirty="0"/>
              <a:t>，可通过筛选定位，查看数据可导出。</a:t>
            </a:r>
            <a:endParaRPr lang="zh-CN" altLang="en-US" sz="1800" dirty="0"/>
          </a:p>
        </p:txBody>
      </p:sp>
      <p:pic>
        <p:nvPicPr>
          <p:cNvPr id="9" name="图片 8"/>
          <p:cNvPicPr>
            <a:picLocks noChangeAspect="true"/>
          </p:cNvPicPr>
          <p:nvPr/>
        </p:nvPicPr>
        <p:blipFill>
          <a:blip r:embed="rId1"/>
          <a:stretch>
            <a:fillRect/>
          </a:stretch>
        </p:blipFill>
        <p:spPr>
          <a:xfrm>
            <a:off x="0" y="2021660"/>
            <a:ext cx="12192000" cy="3441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04</a:t>
            </a:r>
            <a:r>
              <a:rPr lang="zh-CN" altLang="en-US" dirty="0">
                <a:sym typeface="+mn-ea"/>
              </a:rPr>
              <a:t>数据查询</a:t>
            </a:r>
            <a:endParaRPr lang="zh-CN" altLang="en-US" dirty="0"/>
          </a:p>
        </p:txBody>
      </p:sp>
      <p:sp>
        <p:nvSpPr>
          <p:cNvPr id="5"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6"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8" name="文本框 7"/>
          <p:cNvSpPr txBox="true"/>
          <p:nvPr/>
        </p:nvSpPr>
        <p:spPr>
          <a:xfrm>
            <a:off x="992505" y="1069975"/>
            <a:ext cx="10040620" cy="922020"/>
          </a:xfrm>
          <a:prstGeom prst="rect">
            <a:avLst/>
          </a:prstGeom>
          <a:noFill/>
        </p:spPr>
        <p:txBody>
          <a:bodyPr wrap="square" rtlCol="0">
            <a:spAutoFit/>
          </a:bodyPr>
          <a:lstStyle>
            <a:defPPr>
              <a:defRPr lang="zh-CN"/>
            </a:defPPr>
            <a:lvl1pPr>
              <a:lnSpc>
                <a:spcPct val="150000"/>
              </a:lnSpc>
              <a:defRPr sz="2400" kern="100">
                <a:effectLst/>
                <a:latin typeface="微软雅黑" panose="020B0503020204020204" charset="-122"/>
                <a:ea typeface="微软雅黑" panose="020B0503020204020204" charset="-122"/>
                <a:cs typeface="Times New Roman" panose="02020603050405020304" pitchFamily="18" charset="0"/>
              </a:defRPr>
            </a:lvl1pPr>
          </a:lstStyle>
          <a:p>
            <a:r>
              <a:rPr lang="zh-CN" altLang="en-US" sz="1800" dirty="0"/>
              <a:t>公众服务模块主要是为了方便用户更快地了解国家统计局最新统计信息和工作动态，为用户提供统计相关知识新闻等查询网站的快捷入口，供用户快速查询。</a:t>
            </a:r>
            <a:endParaRPr lang="zh-CN" altLang="en-US" sz="1800" dirty="0"/>
          </a:p>
        </p:txBody>
      </p:sp>
      <p:pic>
        <p:nvPicPr>
          <p:cNvPr id="3" name="图片 2"/>
          <p:cNvPicPr>
            <a:picLocks noChangeAspect="true"/>
          </p:cNvPicPr>
          <p:nvPr/>
        </p:nvPicPr>
        <p:blipFill>
          <a:blip r:embed="rId1"/>
          <a:stretch>
            <a:fillRect/>
          </a:stretch>
        </p:blipFill>
        <p:spPr>
          <a:xfrm>
            <a:off x="0" y="2311946"/>
            <a:ext cx="12192000" cy="3892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3"/>
          <p:cNvSpPr txBox="true"/>
          <p:nvPr/>
        </p:nvSpPr>
        <p:spPr>
          <a:xfrm>
            <a:off x="946150" y="150813"/>
            <a:ext cx="7594600" cy="521970"/>
          </a:xfrm>
          <a:prstGeom prst="rect">
            <a:avLst/>
          </a:prstGeom>
          <a:noFill/>
          <a:ln w="9525">
            <a:noFill/>
          </a:ln>
        </p:spPr>
        <p:txBody>
          <a:bodyPr wrap="square" anchor="t" anchorCtr="false">
            <a:spAutoFit/>
          </a:bodyPr>
          <a:lstStyle/>
          <a:p>
            <a:r>
              <a:rPr lang="zh-CN" altLang="en-US" sz="2800" b="1" dirty="0">
                <a:solidFill>
                  <a:schemeClr val="bg1"/>
                </a:solidFill>
                <a:latin typeface="微软雅黑" panose="020B0503020204020204" charset="-122"/>
                <a:ea typeface="微软雅黑" panose="020B0503020204020204" charset="-122"/>
                <a:sym typeface="宋体" pitchFamily="2" charset="-122"/>
              </a:rPr>
              <a:t>业务流程</a:t>
            </a:r>
            <a:endParaRPr lang="zh-CN" altLang="en-US" sz="2800" b="1" dirty="0">
              <a:solidFill>
                <a:schemeClr val="bg1"/>
              </a:solidFill>
              <a:latin typeface="微软雅黑" panose="020B0503020204020204" charset="-122"/>
              <a:ea typeface="微软雅黑" panose="020B0503020204020204" charset="-122"/>
            </a:endParaRPr>
          </a:p>
        </p:txBody>
      </p:sp>
      <p:sp>
        <p:nvSpPr>
          <p:cNvPr id="5" name="燕尾形 2"/>
          <p:cNvSpPr/>
          <p:nvPr/>
        </p:nvSpPr>
        <p:spPr>
          <a:xfrm>
            <a:off x="388938" y="285750"/>
            <a:ext cx="315913" cy="3111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tx1"/>
              </a:solidFill>
            </a:endParaRPr>
          </a:p>
        </p:txBody>
      </p:sp>
      <p:sp>
        <p:nvSpPr>
          <p:cNvPr id="6" name="燕尾形 2"/>
          <p:cNvSpPr/>
          <p:nvPr/>
        </p:nvSpPr>
        <p:spPr>
          <a:xfrm>
            <a:off x="631825" y="285750"/>
            <a:ext cx="315913" cy="3111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tx1"/>
              </a:solidFill>
            </a:endParaRPr>
          </a:p>
        </p:txBody>
      </p:sp>
      <p:sp>
        <p:nvSpPr>
          <p:cNvPr id="7" name="矩形: 圆角 1"/>
          <p:cNvSpPr/>
          <p:nvPr/>
        </p:nvSpPr>
        <p:spPr>
          <a:xfrm>
            <a:off x="7733377" y="1360595"/>
            <a:ext cx="1591598" cy="639656"/>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用户名、密码</a:t>
            </a:r>
            <a:endParaRPr lang="en-US" altLang="zh-CN" dirty="0"/>
          </a:p>
          <a:p>
            <a:pPr algn="ctr"/>
            <a:r>
              <a:rPr lang="zh-CN" altLang="en-US" dirty="0"/>
              <a:t>登录</a:t>
            </a:r>
            <a:endParaRPr lang="zh-CN" altLang="en-US" dirty="0"/>
          </a:p>
        </p:txBody>
      </p:sp>
      <p:cxnSp>
        <p:nvCxnSpPr>
          <p:cNvPr id="8" name="直接箭头连接符 7"/>
          <p:cNvCxnSpPr>
            <a:stCxn id="7" idx="2"/>
            <a:endCxn id="11" idx="0"/>
          </p:cNvCxnSpPr>
          <p:nvPr/>
        </p:nvCxnSpPr>
        <p:spPr>
          <a:xfrm flipH="true">
            <a:off x="8524874" y="2000251"/>
            <a:ext cx="4302" cy="44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矩形: 圆角 9"/>
          <p:cNvSpPr/>
          <p:nvPr/>
        </p:nvSpPr>
        <p:spPr>
          <a:xfrm>
            <a:off x="7856281" y="4037090"/>
            <a:ext cx="1337187" cy="357109"/>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数据直报</a:t>
            </a:r>
            <a:endParaRPr lang="zh-CN" altLang="en-US" dirty="0"/>
          </a:p>
        </p:txBody>
      </p:sp>
      <p:sp>
        <p:nvSpPr>
          <p:cNvPr id="13" name="矩形: 圆角 12"/>
          <p:cNvSpPr/>
          <p:nvPr/>
        </p:nvSpPr>
        <p:spPr>
          <a:xfrm>
            <a:off x="7865958" y="5061859"/>
            <a:ext cx="1337187" cy="357109"/>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历史数据</a:t>
            </a:r>
            <a:endParaRPr lang="zh-CN" altLang="en-US" dirty="0"/>
          </a:p>
        </p:txBody>
      </p:sp>
      <p:sp>
        <p:nvSpPr>
          <p:cNvPr id="15" name="矩形: 圆角 14"/>
          <p:cNvSpPr/>
          <p:nvPr/>
        </p:nvSpPr>
        <p:spPr>
          <a:xfrm>
            <a:off x="5887216" y="4037090"/>
            <a:ext cx="1337187" cy="357109"/>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公共服务</a:t>
            </a:r>
            <a:endParaRPr lang="zh-CN" altLang="en-US" dirty="0"/>
          </a:p>
        </p:txBody>
      </p:sp>
      <p:sp>
        <p:nvSpPr>
          <p:cNvPr id="16" name="矩形: 圆角 15"/>
          <p:cNvSpPr/>
          <p:nvPr/>
        </p:nvSpPr>
        <p:spPr>
          <a:xfrm>
            <a:off x="9581228" y="4018039"/>
            <a:ext cx="1337187" cy="357109"/>
          </a:xfrm>
          <a:prstGeom prst="round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t>子账号管理</a:t>
            </a:r>
            <a:endParaRPr lang="zh-CN" altLang="en-US" dirty="0"/>
          </a:p>
        </p:txBody>
      </p:sp>
      <p:cxnSp>
        <p:nvCxnSpPr>
          <p:cNvPr id="18" name="直接箭头连接符 17"/>
          <p:cNvCxnSpPr>
            <a:stCxn id="10" idx="2"/>
            <a:endCxn id="13" idx="0"/>
          </p:cNvCxnSpPr>
          <p:nvPr/>
        </p:nvCxnSpPr>
        <p:spPr>
          <a:xfrm>
            <a:off x="8524875" y="4394199"/>
            <a:ext cx="9677" cy="66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96" name="文本框 12295"/>
          <p:cNvSpPr txBox="true"/>
          <p:nvPr/>
        </p:nvSpPr>
        <p:spPr>
          <a:xfrm>
            <a:off x="805788" y="1825230"/>
            <a:ext cx="3466636" cy="2308324"/>
          </a:xfrm>
          <a:prstGeom prst="rect">
            <a:avLst/>
          </a:prstGeom>
          <a:noFill/>
        </p:spPr>
        <p:txBody>
          <a:bodyPr wrap="square" rtlCol="0">
            <a:spAutoFit/>
          </a:bodyPr>
          <a:lstStyle/>
          <a:p>
            <a:r>
              <a:rPr lang="zh-CN" altLang="en-US" dirty="0"/>
              <a:t>直报用户通过统计云联网直报系统登录入口进行登录（</a:t>
            </a:r>
            <a:r>
              <a:rPr lang="en-US" altLang="zh-CN" dirty="0"/>
              <a:t>https://tjylwzb.stats.gov.cn/survey/</a:t>
            </a:r>
            <a:r>
              <a:rPr lang="zh-CN" altLang="en-US" dirty="0"/>
              <a:t>）</a:t>
            </a:r>
            <a:endParaRPr lang="en-US" altLang="zh-CN" dirty="0"/>
          </a:p>
          <a:p>
            <a:endParaRPr lang="en-US" altLang="zh-CN" dirty="0"/>
          </a:p>
          <a:p>
            <a:r>
              <a:rPr lang="zh-CN" altLang="en-US" dirty="0"/>
              <a:t>统计联网直报系统直报端主要提供直报用户数据填报、历史数据查询、公众服务等功能。</a:t>
            </a:r>
            <a:endParaRPr lang="zh-CN" altLang="en-US" dirty="0"/>
          </a:p>
        </p:txBody>
      </p:sp>
      <p:sp>
        <p:nvSpPr>
          <p:cNvPr id="12297" name="文本框 12296"/>
          <p:cNvSpPr txBox="true"/>
          <p:nvPr/>
        </p:nvSpPr>
        <p:spPr>
          <a:xfrm>
            <a:off x="7961809" y="832181"/>
            <a:ext cx="1107996" cy="369332"/>
          </a:xfrm>
          <a:prstGeom prst="rect">
            <a:avLst/>
          </a:prstGeom>
          <a:noFill/>
        </p:spPr>
        <p:txBody>
          <a:bodyPr wrap="none" rtlCol="0">
            <a:spAutoFit/>
          </a:bodyPr>
          <a:lstStyle/>
          <a:p>
            <a:r>
              <a:rPr lang="zh-CN" altLang="en-US" b="1" dirty="0"/>
              <a:t>业务流程</a:t>
            </a:r>
            <a:endParaRPr lang="zh-CN" altLang="en-US" b="1" dirty="0"/>
          </a:p>
        </p:txBody>
      </p:sp>
      <p:cxnSp>
        <p:nvCxnSpPr>
          <p:cNvPr id="12299" name="直接连接符 12298"/>
          <p:cNvCxnSpPr/>
          <p:nvPr/>
        </p:nvCxnSpPr>
        <p:spPr>
          <a:xfrm>
            <a:off x="4953000" y="1036948"/>
            <a:ext cx="0" cy="4735202"/>
          </a:xfrm>
          <a:prstGeom prst="line">
            <a:avLst/>
          </a:prstGeom>
        </p:spPr>
        <p:style>
          <a:lnRef idx="1">
            <a:schemeClr val="accent1"/>
          </a:lnRef>
          <a:fillRef idx="0">
            <a:schemeClr val="accent1"/>
          </a:fillRef>
          <a:effectRef idx="0">
            <a:schemeClr val="accent1"/>
          </a:effectRef>
          <a:fontRef idx="minor">
            <a:schemeClr val="tx1"/>
          </a:fontRef>
        </p:style>
      </p:cxnSp>
      <p:sp>
        <p:nvSpPr>
          <p:cNvPr id="11" name="流程图: 决策 10"/>
          <p:cNvSpPr/>
          <p:nvPr/>
        </p:nvSpPr>
        <p:spPr>
          <a:xfrm>
            <a:off x="7961283" y="2446754"/>
            <a:ext cx="1127181" cy="612648"/>
          </a:xfrm>
          <a:prstGeom prst="flowChartDecision">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dirty="0"/>
              <a:t>CA</a:t>
            </a:r>
            <a:r>
              <a:rPr lang="zh-CN" altLang="en-US" sz="1200" dirty="0"/>
              <a:t>认证</a:t>
            </a:r>
            <a:endParaRPr lang="zh-CN" altLang="en-US" sz="1200" dirty="0"/>
          </a:p>
        </p:txBody>
      </p:sp>
      <p:sp>
        <p:nvSpPr>
          <p:cNvPr id="19" name="矩形: 圆角 18"/>
          <p:cNvSpPr/>
          <p:nvPr/>
        </p:nvSpPr>
        <p:spPr>
          <a:xfrm>
            <a:off x="5728327" y="2520509"/>
            <a:ext cx="1457628" cy="432241"/>
          </a:xfrm>
          <a:prstGeom prst="roundRect">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dirty="0"/>
              <a:t>证书下载</a:t>
            </a:r>
            <a:endParaRPr lang="zh-CN" altLang="en-US" sz="1600" dirty="0"/>
          </a:p>
        </p:txBody>
      </p:sp>
      <p:cxnSp>
        <p:nvCxnSpPr>
          <p:cNvPr id="23" name="直接箭头连接符 22"/>
          <p:cNvCxnSpPr/>
          <p:nvPr/>
        </p:nvCxnSpPr>
        <p:spPr>
          <a:xfrm flipH="true">
            <a:off x="7185955" y="2753077"/>
            <a:ext cx="7753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p:cNvCxnSpPr>
            <a:stCxn id="19" idx="0"/>
            <a:endCxn id="7" idx="1"/>
          </p:cNvCxnSpPr>
          <p:nvPr/>
        </p:nvCxnSpPr>
        <p:spPr>
          <a:xfrm rot="5400000" flipH="true" flipV="true">
            <a:off x="6675216" y="1462348"/>
            <a:ext cx="840086" cy="12762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288" name="文本框 12287"/>
          <p:cNvSpPr txBox="true"/>
          <p:nvPr/>
        </p:nvSpPr>
        <p:spPr>
          <a:xfrm>
            <a:off x="8294466" y="3197980"/>
            <a:ext cx="508901" cy="276999"/>
          </a:xfrm>
          <a:prstGeom prst="rect">
            <a:avLst/>
          </a:prstGeom>
          <a:noFill/>
        </p:spPr>
        <p:txBody>
          <a:bodyPr wrap="square" rtlCol="0">
            <a:spAutoFit/>
          </a:bodyPr>
          <a:lstStyle/>
          <a:p>
            <a:r>
              <a:rPr lang="zh-CN" altLang="en-US" sz="1200" dirty="0"/>
              <a:t>通过</a:t>
            </a:r>
            <a:endParaRPr lang="zh-CN" altLang="en-US" sz="1200" dirty="0"/>
          </a:p>
        </p:txBody>
      </p:sp>
      <p:cxnSp>
        <p:nvCxnSpPr>
          <p:cNvPr id="12292" name="直接箭头连接符 12291"/>
          <p:cNvCxnSpPr>
            <a:stCxn id="11" idx="2"/>
            <a:endCxn id="10" idx="0"/>
          </p:cNvCxnSpPr>
          <p:nvPr/>
        </p:nvCxnSpPr>
        <p:spPr>
          <a:xfrm>
            <a:off x="8524874" y="3059402"/>
            <a:ext cx="1" cy="97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7299562" y="2531989"/>
            <a:ext cx="663338" cy="276999"/>
          </a:xfrm>
          <a:prstGeom prst="rect">
            <a:avLst/>
          </a:prstGeom>
          <a:noFill/>
        </p:spPr>
        <p:txBody>
          <a:bodyPr wrap="square" rtlCol="0">
            <a:spAutoFit/>
          </a:bodyPr>
          <a:lstStyle/>
          <a:p>
            <a:r>
              <a:rPr lang="zh-CN" altLang="en-US" sz="1200" dirty="0"/>
              <a:t>不通过</a:t>
            </a:r>
            <a:endParaRPr lang="zh-CN" altLang="en-US" sz="1200" dirty="0"/>
          </a:p>
        </p:txBody>
      </p:sp>
      <p:cxnSp>
        <p:nvCxnSpPr>
          <p:cNvPr id="12294" name="连接符: 肘形 12293"/>
          <p:cNvCxnSpPr>
            <a:stCxn id="11" idx="2"/>
            <a:endCxn id="15" idx="0"/>
          </p:cNvCxnSpPr>
          <p:nvPr/>
        </p:nvCxnSpPr>
        <p:spPr>
          <a:xfrm rot="5400000">
            <a:off x="7051498" y="2563714"/>
            <a:ext cx="977688" cy="1969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98" name="连接符: 肘形 12297"/>
          <p:cNvCxnSpPr>
            <a:stCxn id="11" idx="2"/>
            <a:endCxn id="16" idx="0"/>
          </p:cNvCxnSpPr>
          <p:nvPr/>
        </p:nvCxnSpPr>
        <p:spPr>
          <a:xfrm rot="16200000" flipH="true">
            <a:off x="8908030" y="2676246"/>
            <a:ext cx="958637" cy="1724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true"/>
          <p:nvPr/>
        </p:nvSpPr>
        <p:spPr>
          <a:xfrm>
            <a:off x="1913092" y="2370933"/>
            <a:ext cx="2747706" cy="881061"/>
          </a:xfrm>
          <a:prstGeom prst="rect">
            <a:avLst/>
          </a:prstGeom>
          <a:noFill/>
        </p:spPr>
        <p:txBody>
          <a:bodyPr>
            <a:no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pitchFamily="34" charset="0"/>
                <a:ea typeface="宋体" pitchFamily="2" charset="-122"/>
                <a:cs typeface="+mn-cs"/>
              </a:defRPr>
            </a:lvl9pPr>
          </a:lstStyle>
          <a:p>
            <a:pPr>
              <a:defRPr/>
            </a:pPr>
            <a:r>
              <a:rPr lang="en-US" altLang="zh-CN" sz="4400" b="1" spc="600" noProof="1">
                <a:solidFill>
                  <a:srgbClr val="44546A"/>
                </a:solidFill>
                <a:latin typeface="微软雅黑" panose="020B0503020204020204" charset="-122"/>
                <a:ea typeface="微软雅黑" panose="020B0503020204020204" charset="-122"/>
                <a:cs typeface="+mn-ea"/>
              </a:rPr>
              <a:t>   </a:t>
            </a:r>
            <a:r>
              <a:rPr lang="zh-CN" altLang="en-US" sz="4400" b="1" spc="600" noProof="1">
                <a:solidFill>
                  <a:srgbClr val="44546A"/>
                </a:solidFill>
                <a:latin typeface="微软雅黑" panose="020B0503020204020204" charset="-122"/>
                <a:ea typeface="微软雅黑" panose="020B0503020204020204" charset="-122"/>
                <a:cs typeface="+mn-ea"/>
              </a:rPr>
              <a:t>谢谢！</a:t>
            </a:r>
            <a:endParaRPr lang="zh-CN" altLang="en-US" sz="4400" b="1" spc="600" noProof="1">
              <a:solidFill>
                <a:srgbClr val="44546A"/>
              </a:solidFill>
              <a:latin typeface="微软雅黑" panose="020B0503020204020204" charset="-122"/>
              <a:ea typeface="微软雅黑" panose="020B0503020204020204" charset="-122"/>
            </a:endParaRPr>
          </a:p>
        </p:txBody>
      </p:sp>
      <p:cxnSp>
        <p:nvCxnSpPr>
          <p:cNvPr id="4" name="直接连接符 3"/>
          <p:cNvCxnSpPr/>
          <p:nvPr/>
        </p:nvCxnSpPr>
        <p:spPr>
          <a:xfrm>
            <a:off x="735013" y="3251994"/>
            <a:ext cx="5502275" cy="0"/>
          </a:xfrm>
          <a:prstGeom prst="line">
            <a:avLst/>
          </a:prstGeom>
          <a:ln w="12700">
            <a:solidFill>
              <a:srgbClr val="44546A"/>
            </a:solidFill>
          </a:ln>
        </p:spPr>
        <p:style>
          <a:lnRef idx="1">
            <a:schemeClr val="accent6"/>
          </a:lnRef>
          <a:fillRef idx="0">
            <a:schemeClr val="accent6"/>
          </a:fillRef>
          <a:effectRef idx="0">
            <a:schemeClr val="accent6"/>
          </a:effectRef>
          <a:fontRef idx="minor">
            <a:schemeClr val="tx1"/>
          </a:fontRef>
        </p:style>
      </p:cxnSp>
      <p:pic>
        <p:nvPicPr>
          <p:cNvPr id="5" name="图片 4"/>
          <p:cNvPicPr>
            <a:picLocks noChangeAspect="true"/>
          </p:cNvPicPr>
          <p:nvPr/>
        </p:nvPicPr>
        <p:blipFill>
          <a:blip r:embed="rId1"/>
          <a:stretch>
            <a:fillRect/>
          </a:stretch>
        </p:blipFill>
        <p:spPr>
          <a:xfrm>
            <a:off x="7246938" y="1380331"/>
            <a:ext cx="4210050" cy="40973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深度视觉·原创设计 https://www.docer.com/works?userid=22383862"/>
          <p:cNvSpPr/>
          <p:nvPr>
            <p:custDataLst>
              <p:tags r:id="rId1"/>
            </p:custDataLst>
          </p:nvPr>
        </p:nvSpPr>
        <p:spPr>
          <a:xfrm>
            <a:off x="5105527" y="1407920"/>
            <a:ext cx="781050" cy="781050"/>
          </a:xfrm>
          <a:prstGeom prst="octagon">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fontAlgn="base">
              <a:buClrTx/>
              <a:buSzTx/>
              <a:buFontTx/>
            </a:pPr>
            <a:r>
              <a:rPr lang="en-US" altLang="zh-CN" sz="2300" b="1" dirty="0">
                <a:latin typeface="微软雅黑" panose="020B0503020204020204" charset="-122"/>
                <a:ea typeface="微软雅黑" panose="020B0503020204020204" charset="-122"/>
                <a:sym typeface="汉仪正圆-55W" pitchFamily="18" charset="-122"/>
              </a:rPr>
              <a:t>01</a:t>
            </a:r>
            <a:endParaRPr lang="en-US" altLang="zh-CN" sz="2300" b="1" dirty="0">
              <a:latin typeface="微软雅黑" panose="020B0503020204020204" charset="-122"/>
              <a:ea typeface="微软雅黑" panose="020B0503020204020204" charset="-122"/>
              <a:sym typeface="汉仪正圆-55W" pitchFamily="18" charset="-122"/>
            </a:endParaRPr>
          </a:p>
        </p:txBody>
      </p:sp>
      <p:sp>
        <p:nvSpPr>
          <p:cNvPr id="31" name="深度视觉·原创设计 https://www.docer.com/works?userid=22383862"/>
          <p:cNvSpPr/>
          <p:nvPr/>
        </p:nvSpPr>
        <p:spPr>
          <a:xfrm flipH="true">
            <a:off x="3316947" y="4670563"/>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2" name="深度视觉·原创设计 https://www.docer.com/works?userid=22383862"/>
          <p:cNvSpPr/>
          <p:nvPr/>
        </p:nvSpPr>
        <p:spPr>
          <a:xfrm rot="10800000" flipH="true">
            <a:off x="814685" y="1384256"/>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3" name="深度视觉·原创设计 https://www.docer.com/works?userid=22383862"/>
          <p:cNvSpPr/>
          <p:nvPr/>
        </p:nvSpPr>
        <p:spPr>
          <a:xfrm>
            <a:off x="1103519" y="1724526"/>
            <a:ext cx="2860675" cy="3551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正圆-55W" pitchFamily="18" charset="-122"/>
              <a:ea typeface="汉仪正圆-55W" pitchFamily="18" charset="-122"/>
              <a:sym typeface="汉仪正圆-55W" pitchFamily="18" charset="-122"/>
            </a:endParaRPr>
          </a:p>
        </p:txBody>
      </p:sp>
      <p:sp>
        <p:nvSpPr>
          <p:cNvPr id="35" name="深度视觉·原创设计 https://www.docer.com/works?userid=22383862"/>
          <p:cNvSpPr txBox="true"/>
          <p:nvPr/>
        </p:nvSpPr>
        <p:spPr>
          <a:xfrm>
            <a:off x="1394721" y="2821353"/>
            <a:ext cx="2264735" cy="1198880"/>
          </a:xfrm>
          <a:prstGeom prst="rect">
            <a:avLst/>
          </a:prstGeom>
          <a:noFill/>
        </p:spPr>
        <p:txBody>
          <a:bodyPr wrap="square" rtlCol="0">
            <a:spAutoFit/>
          </a:bodyPr>
          <a:lstStyle/>
          <a:p>
            <a:pPr algn="dist"/>
            <a:r>
              <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rPr>
              <a:t>目录</a:t>
            </a:r>
            <a:endPar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endParaRPr>
          </a:p>
        </p:txBody>
      </p:sp>
      <p:sp>
        <p:nvSpPr>
          <p:cNvPr id="38" name="深度视觉·原创设计 https://www.docer.com/works?userid=22383862"/>
          <p:cNvSpPr txBox="true"/>
          <p:nvPr>
            <p:custDataLst>
              <p:tags r:id="rId2"/>
            </p:custDataLst>
          </p:nvPr>
        </p:nvSpPr>
        <p:spPr>
          <a:xfrm>
            <a:off x="6062226" y="1540727"/>
            <a:ext cx="5338194" cy="553085"/>
          </a:xfrm>
          <a:prstGeom prst="rect">
            <a:avLst/>
          </a:prstGeom>
          <a:noFill/>
          <a:effectLst>
            <a:innerShdw blurRad="114300">
              <a:prstClr val="black"/>
            </a:innerShdw>
          </a:effectLst>
        </p:spPr>
        <p:txBody>
          <a:bodyPr wrap="square" rtlCol="0">
            <a:spAutoFit/>
          </a:bodyPr>
          <a:lstStyle/>
          <a:p>
            <a:r>
              <a:rPr lang="zh-CN" altLang="en-US" sz="3000" b="1" dirty="0">
                <a:solidFill>
                  <a:schemeClr val="tx1">
                    <a:lumMod val="95000"/>
                    <a:lumOff val="5000"/>
                  </a:schemeClr>
                </a:solidFill>
                <a:latin typeface="微软雅黑" panose="020B0503020204020204" charset="-122"/>
                <a:ea typeface="微软雅黑" panose="020B0503020204020204" charset="-122"/>
                <a:sym typeface="汉仪正圆-55W" pitchFamily="18" charset="-122"/>
              </a:rPr>
              <a:t>系统登录</a:t>
            </a:r>
            <a:endParaRPr lang="zh-CN" altLang="en-US" sz="3000" b="1" dirty="0">
              <a:solidFill>
                <a:schemeClr val="tx1">
                  <a:lumMod val="95000"/>
                  <a:lumOff val="5000"/>
                </a:schemeClr>
              </a:solidFill>
              <a:latin typeface="微软雅黑" panose="020B0503020204020204" charset="-122"/>
              <a:ea typeface="微软雅黑" panose="020B0503020204020204" charset="-122"/>
              <a:sym typeface="汉仪正圆-55W" pitchFamily="18" charset="-122"/>
            </a:endParaRPr>
          </a:p>
        </p:txBody>
      </p:sp>
      <p:sp>
        <p:nvSpPr>
          <p:cNvPr id="39" name="深度视觉·原创设计 https://www.docer.com/works?userid=22383862"/>
          <p:cNvSpPr/>
          <p:nvPr>
            <p:custDataLst>
              <p:tags r:id="rId3"/>
            </p:custDataLst>
          </p:nvPr>
        </p:nvSpPr>
        <p:spPr>
          <a:xfrm>
            <a:off x="5105526" y="2502958"/>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02</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40" name="深度视觉·原创设计 https://www.docer.com/works?userid=22383862"/>
          <p:cNvSpPr txBox="true"/>
          <p:nvPr>
            <p:custDataLst>
              <p:tags r:id="rId4"/>
            </p:custDataLst>
          </p:nvPr>
        </p:nvSpPr>
        <p:spPr>
          <a:xfrm>
            <a:off x="6041274" y="2578825"/>
            <a:ext cx="5547953" cy="553085"/>
          </a:xfrm>
          <a:prstGeom prst="rect">
            <a:avLst/>
          </a:prstGeom>
          <a:noFill/>
        </p:spPr>
        <p:txBody>
          <a:bodyPr wrap="square" rtlCol="0">
            <a:spAutoFit/>
          </a:bodyPr>
          <a:lstStyle/>
          <a:p>
            <a:r>
              <a:rPr lang="zh-CN" altLang="en-US" sz="3000" dirty="0">
                <a:solidFill>
                  <a:schemeClr val="tx1">
                    <a:lumMod val="75000"/>
                    <a:lumOff val="25000"/>
                  </a:schemeClr>
                </a:solidFill>
                <a:latin typeface="微软雅黑" panose="020B0503020204020204" charset="-122"/>
                <a:ea typeface="微软雅黑" panose="020B0503020204020204" charset="-122"/>
                <a:sym typeface="汉仪正圆-55W" pitchFamily="18" charset="-122"/>
              </a:rPr>
              <a:t>账号管理</a:t>
            </a:r>
            <a:endParaRPr lang="zh-CN" altLang="en-US" sz="3000" dirty="0">
              <a:solidFill>
                <a:schemeClr val="tx1">
                  <a:lumMod val="75000"/>
                  <a:lumOff val="25000"/>
                </a:schemeClr>
              </a:solidFill>
              <a:latin typeface="微软雅黑" panose="020B0503020204020204" charset="-122"/>
              <a:ea typeface="微软雅黑" panose="020B0503020204020204" charset="-122"/>
              <a:sym typeface="汉仪正圆-55W" pitchFamily="18" charset="-122"/>
            </a:endParaRPr>
          </a:p>
        </p:txBody>
      </p:sp>
      <p:sp>
        <p:nvSpPr>
          <p:cNvPr id="2" name="深度视觉·原创设计 https://www.docer.com/works?userid=22383862"/>
          <p:cNvSpPr/>
          <p:nvPr>
            <p:custDataLst>
              <p:tags r:id="rId5"/>
            </p:custDataLst>
          </p:nvPr>
        </p:nvSpPr>
        <p:spPr>
          <a:xfrm>
            <a:off x="5105527" y="3572973"/>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03</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3" name="深度视觉·原创设计 https://www.docer.com/works?userid=22383862"/>
          <p:cNvSpPr txBox="true"/>
          <p:nvPr>
            <p:custDataLst>
              <p:tags r:id="rId6"/>
            </p:custDataLst>
          </p:nvPr>
        </p:nvSpPr>
        <p:spPr>
          <a:xfrm>
            <a:off x="6041274" y="3672996"/>
            <a:ext cx="5547953" cy="553998"/>
          </a:xfrm>
          <a:prstGeom prst="rect">
            <a:avLst/>
          </a:prstGeom>
          <a:noFill/>
        </p:spPr>
        <p:txBody>
          <a:bodyPr wrap="square" rtlCol="0">
            <a:spAutoFit/>
          </a:bodyPr>
          <a:lstStyle/>
          <a:p>
            <a:r>
              <a:rPr lang="zh-CN" altLang="en-US" sz="3000" dirty="0">
                <a:solidFill>
                  <a:schemeClr val="tx1">
                    <a:lumMod val="75000"/>
                    <a:lumOff val="25000"/>
                  </a:schemeClr>
                </a:solidFill>
                <a:latin typeface="微软雅黑" panose="020B0503020204020204" charset="-122"/>
                <a:ea typeface="微软雅黑" panose="020B0503020204020204" charset="-122"/>
              </a:rPr>
              <a:t>数据报送</a:t>
            </a:r>
            <a:endParaRPr lang="en-US" altLang="zh-CN" sz="3000" dirty="0">
              <a:solidFill>
                <a:schemeClr val="tx1">
                  <a:lumMod val="75000"/>
                  <a:lumOff val="25000"/>
                </a:schemeClr>
              </a:solidFill>
              <a:latin typeface="微软雅黑" panose="020B0503020204020204" charset="-122"/>
              <a:ea typeface="微软雅黑" panose="020B0503020204020204" charset="-122"/>
            </a:endParaRPr>
          </a:p>
        </p:txBody>
      </p:sp>
      <p:sp>
        <p:nvSpPr>
          <p:cNvPr id="4" name="深度视觉·原创设计 https://www.docer.com/works?userid=22383862"/>
          <p:cNvSpPr/>
          <p:nvPr>
            <p:custDataLst>
              <p:tags r:id="rId7"/>
            </p:custDataLst>
          </p:nvPr>
        </p:nvSpPr>
        <p:spPr>
          <a:xfrm>
            <a:off x="5105526" y="4674074"/>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04</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17" name="深度视觉·原创设计 https://www.docer.com/works?userid=22383862"/>
          <p:cNvSpPr txBox="true"/>
          <p:nvPr>
            <p:custDataLst>
              <p:tags r:id="rId8"/>
            </p:custDataLst>
          </p:nvPr>
        </p:nvSpPr>
        <p:spPr>
          <a:xfrm>
            <a:off x="6062224" y="4763275"/>
            <a:ext cx="5547953" cy="553998"/>
          </a:xfrm>
          <a:prstGeom prst="rect">
            <a:avLst/>
          </a:prstGeom>
          <a:noFill/>
        </p:spPr>
        <p:txBody>
          <a:bodyPr wrap="square" rtlCol="0">
            <a:spAutoFit/>
          </a:bodyPr>
          <a:lstStyle/>
          <a:p>
            <a:r>
              <a:rPr lang="zh-CN" altLang="en-US" sz="3000" dirty="0">
                <a:solidFill>
                  <a:schemeClr val="tx1">
                    <a:lumMod val="75000"/>
                    <a:lumOff val="25000"/>
                  </a:schemeClr>
                </a:solidFill>
                <a:latin typeface="微软雅黑" panose="020B0503020204020204" charset="-122"/>
                <a:ea typeface="微软雅黑" panose="020B0503020204020204" charset="-122"/>
              </a:rPr>
              <a:t>数据查询</a:t>
            </a:r>
            <a:endParaRPr lang="en-US" altLang="zh-CN" sz="30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658368" y="788271"/>
            <a:ext cx="10525067" cy="922020"/>
          </a:xfrm>
          <a:prstGeom prst="rect">
            <a:avLst/>
          </a:prstGeom>
          <a:noFill/>
        </p:spPr>
        <p:txBody>
          <a:bodyPr wrap="square" rtlCol="0">
            <a:spAutoFit/>
          </a:bodyPr>
          <a:lstStyle/>
          <a:p>
            <a:pPr>
              <a:lnSpc>
                <a:spcPct val="150000"/>
              </a:lnSpc>
            </a:pPr>
            <a:r>
              <a:rPr lang="en-US" altLang="zh-CN" sz="1800" kern="100" dirty="0">
                <a:effectLst/>
                <a:latin typeface="微软雅黑" panose="020B0503020204020204" charset="-122"/>
                <a:ea typeface="微软雅黑" panose="020B0503020204020204" charset="-122"/>
                <a:cs typeface="Times New Roman" panose="02020603050405020304" pitchFamily="18" charset="0"/>
              </a:rPr>
              <a:t>     </a:t>
            </a:r>
            <a:r>
              <a:rPr sz="1800" kern="100" dirty="0">
                <a:effectLst/>
                <a:latin typeface="微软雅黑" panose="020B0503020204020204" charset="-122"/>
                <a:ea typeface="微软雅黑" panose="020B0503020204020204" charset="-122"/>
                <a:cs typeface="Times New Roman" panose="02020603050405020304" pitchFamily="18" charset="0"/>
              </a:rPr>
              <a:t>调查对象通过访问统计云联网直报系（https://tjy.stats.gov.cn/）</a:t>
            </a:r>
            <a:r>
              <a:rPr lang="zh-CN" sz="1800">
                <a:latin typeface="微软雅黑" panose="020B0503020204020204" charset="-122"/>
                <a:ea typeface="微软雅黑" panose="020B0503020204020204" charset="-122"/>
                <a:cs typeface="微软雅黑" panose="020B0503020204020204" charset="-122"/>
                <a:sym typeface="+mn-ea"/>
              </a:rPr>
              <a:t>输入用户名和密码，填写系统验证码，点击登录。</a:t>
            </a:r>
            <a:endParaRPr sz="1800" kern="100" dirty="0">
              <a:effectLst/>
              <a:latin typeface="微软雅黑" panose="020B0503020204020204" charset="-122"/>
              <a:ea typeface="微软雅黑" panose="020B0503020204020204" charset="-122"/>
              <a:cs typeface="Times New Roman" panose="02020603050405020304" pitchFamily="18" charset="0"/>
            </a:endParaRPr>
          </a:p>
        </p:txBody>
      </p:sp>
      <p:sp>
        <p:nvSpPr>
          <p:cNvPr id="13"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01</a:t>
            </a:r>
            <a:r>
              <a:rPr lang="zh-CN" altLang="en-US" dirty="0">
                <a:sym typeface="+mn-ea"/>
              </a:rPr>
              <a:t>系统登录</a:t>
            </a:r>
            <a:endParaRPr lang="zh-CN" altLang="en-US" dirty="0"/>
          </a:p>
        </p:txBody>
      </p:sp>
      <p:sp>
        <p:nvSpPr>
          <p:cNvPr id="1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1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pic>
        <p:nvPicPr>
          <p:cNvPr id="5" name="图片 4"/>
          <p:cNvPicPr>
            <a:picLocks noChangeAspect="true"/>
          </p:cNvPicPr>
          <p:nvPr/>
        </p:nvPicPr>
        <p:blipFill>
          <a:blip r:embed="rId1"/>
          <a:stretch>
            <a:fillRect/>
          </a:stretch>
        </p:blipFill>
        <p:spPr>
          <a:xfrm>
            <a:off x="1276985" y="1710055"/>
            <a:ext cx="9354820" cy="4472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625475" y="749935"/>
            <a:ext cx="10887710" cy="922020"/>
          </a:xfrm>
          <a:prstGeom prst="rect">
            <a:avLst/>
          </a:prstGeom>
          <a:noFill/>
        </p:spPr>
        <p:txBody>
          <a:bodyPr wrap="square" rtlCol="0">
            <a:spAutoFit/>
          </a:bodyPr>
          <a:lstStyle/>
          <a:p>
            <a:pPr indent="127000"/>
            <a:r>
              <a:rPr lang="zh-CN" sz="1800">
                <a:latin typeface="微软雅黑" panose="020B0503020204020204" charset="-122"/>
                <a:ea typeface="微软雅黑" panose="020B0503020204020204" charset="-122"/>
                <a:cs typeface="微软雅黑" panose="020B0503020204020204" charset="-122"/>
                <a:sym typeface="+mn-ea"/>
              </a:rPr>
              <a:t>系统会检测本地是否安装了</a:t>
            </a:r>
            <a:r>
              <a:rPr lang="en-US" altLang="zh-CN" sz="1800">
                <a:latin typeface="微软雅黑" panose="020B0503020204020204" charset="-122"/>
                <a:ea typeface="微软雅黑" panose="020B0503020204020204" charset="-122"/>
                <a:cs typeface="微软雅黑" panose="020B0503020204020204" charset="-122"/>
                <a:sym typeface="+mn-ea"/>
              </a:rPr>
              <a:t>CA</a:t>
            </a:r>
            <a:r>
              <a:rPr lang="zh-CN" altLang="en-US" sz="1800">
                <a:latin typeface="微软雅黑" panose="020B0503020204020204" charset="-122"/>
                <a:ea typeface="微软雅黑" panose="020B0503020204020204" charset="-122"/>
                <a:cs typeface="微软雅黑" panose="020B0503020204020204" charset="-122"/>
                <a:sym typeface="+mn-ea"/>
              </a:rPr>
              <a:t>证书，</a:t>
            </a:r>
            <a:r>
              <a:rPr lang="zh-CN" sz="1800">
                <a:latin typeface="微软雅黑" panose="020B0503020204020204" charset="-122"/>
                <a:ea typeface="微软雅黑" panose="020B0503020204020204" charset="-122"/>
                <a:cs typeface="微软雅黑" panose="020B0503020204020204" charset="-122"/>
                <a:sym typeface="+mn-ea"/>
              </a:rPr>
              <a:t>若已经下载过</a:t>
            </a:r>
            <a:r>
              <a:rPr lang="en-US" sz="1800">
                <a:latin typeface="微软雅黑" panose="020B0503020204020204" charset="-122"/>
                <a:ea typeface="微软雅黑" panose="020B0503020204020204" charset="-122"/>
                <a:cs typeface="微软雅黑" panose="020B0503020204020204" charset="-122"/>
                <a:sym typeface="+mn-ea"/>
              </a:rPr>
              <a:t>CA</a:t>
            </a:r>
            <a:r>
              <a:rPr lang="zh-CN" sz="1800">
                <a:latin typeface="微软雅黑" panose="020B0503020204020204" charset="-122"/>
                <a:ea typeface="微软雅黑" panose="020B0503020204020204" charset="-122"/>
                <a:cs typeface="微软雅黑" panose="020B0503020204020204" charset="-122"/>
                <a:sym typeface="+mn-ea"/>
              </a:rPr>
              <a:t>证书，系统会直接进行证书验证，验证通过后登录成功。</a:t>
            </a:r>
            <a:r>
              <a:rPr lang="zh-CN" altLang="en-US" sz="1800">
                <a:latin typeface="微软雅黑" panose="020B0503020204020204" charset="-122"/>
                <a:ea typeface="微软雅黑" panose="020B0503020204020204" charset="-122"/>
                <a:cs typeface="微软雅黑" panose="020B0503020204020204" charset="-122"/>
                <a:sym typeface="+mn-ea"/>
              </a:rPr>
              <a:t>若未安装</a:t>
            </a:r>
            <a:r>
              <a:rPr lang="zh-CN" sz="1800">
                <a:latin typeface="微软雅黑" panose="020B0503020204020204" charset="-122"/>
                <a:ea typeface="微软雅黑" panose="020B0503020204020204" charset="-122"/>
                <a:cs typeface="微软雅黑" panose="020B0503020204020204" charset="-122"/>
                <a:sym typeface="+mn-ea"/>
              </a:rPr>
              <a:t>提示先下载并按安装</a:t>
            </a:r>
            <a:r>
              <a:rPr lang="en-US" sz="1800">
                <a:latin typeface="微软雅黑" panose="020B0503020204020204" charset="-122"/>
                <a:ea typeface="微软雅黑" panose="020B0503020204020204" charset="-122"/>
                <a:cs typeface="微软雅黑" panose="020B0503020204020204" charset="-122"/>
                <a:sym typeface="+mn-ea"/>
              </a:rPr>
              <a:t>CA</a:t>
            </a:r>
            <a:r>
              <a:rPr lang="zh-CN" sz="1800">
                <a:latin typeface="微软雅黑" panose="020B0503020204020204" charset="-122"/>
                <a:ea typeface="微软雅黑" panose="020B0503020204020204" charset="-122"/>
                <a:cs typeface="微软雅黑" panose="020B0503020204020204" charset="-122"/>
                <a:sym typeface="+mn-ea"/>
              </a:rPr>
              <a:t>证书助手。</a:t>
            </a:r>
            <a:endParaRPr lang="zh-CN" sz="1800" b="0">
              <a:latin typeface="微软雅黑" panose="020B0503020204020204" charset="-122"/>
              <a:ea typeface="微软雅黑" panose="020B0503020204020204" charset="-122"/>
              <a:cs typeface="微软雅黑" panose="020B0503020204020204" charset="-122"/>
            </a:endParaRPr>
          </a:p>
          <a:p>
            <a:pPr indent="127000"/>
            <a:endParaRPr lang="zh-CN" altLang="en-US" sz="1800" dirty="0">
              <a:latin typeface="微软雅黑" panose="020B0503020204020204" charset="-122"/>
              <a:ea typeface="微软雅黑" panose="020B0503020204020204" charset="-122"/>
            </a:endParaRPr>
          </a:p>
        </p:txBody>
      </p:sp>
      <p:sp>
        <p:nvSpPr>
          <p:cNvPr id="13"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01</a:t>
            </a:r>
            <a:r>
              <a:rPr lang="zh-CN" altLang="en-US" dirty="0">
                <a:sym typeface="+mn-ea"/>
              </a:rPr>
              <a:t>系统登录</a:t>
            </a:r>
            <a:endParaRPr lang="zh-CN" altLang="en-US" dirty="0"/>
          </a:p>
        </p:txBody>
      </p:sp>
      <p:sp>
        <p:nvSpPr>
          <p:cNvPr id="1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1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pic>
        <p:nvPicPr>
          <p:cNvPr id="4" name="图片 3"/>
          <p:cNvPicPr>
            <a:picLocks noChangeAspect="true"/>
          </p:cNvPicPr>
          <p:nvPr/>
        </p:nvPicPr>
        <p:blipFill>
          <a:blip r:embed="rId1"/>
          <a:stretch>
            <a:fillRect/>
          </a:stretch>
        </p:blipFill>
        <p:spPr>
          <a:xfrm>
            <a:off x="540016" y="1369328"/>
            <a:ext cx="11025051" cy="4756776"/>
          </a:xfrm>
          <a:prstGeom prst="rect">
            <a:avLst/>
          </a:prstGeom>
        </p:spPr>
      </p:pic>
      <p:pic>
        <p:nvPicPr>
          <p:cNvPr id="7" name="图片 6"/>
          <p:cNvPicPr>
            <a:picLocks noChangeAspect="true"/>
          </p:cNvPicPr>
          <p:nvPr/>
        </p:nvPicPr>
        <p:blipFill>
          <a:blip r:embed="rId2"/>
          <a:stretch>
            <a:fillRect/>
          </a:stretch>
        </p:blipFill>
        <p:spPr>
          <a:xfrm>
            <a:off x="432701" y="1377583"/>
            <a:ext cx="11589035" cy="4700401"/>
          </a:xfrm>
          <a:prstGeom prst="rect">
            <a:avLst/>
          </a:prstGeom>
        </p:spPr>
      </p:pic>
      <p:pic>
        <p:nvPicPr>
          <p:cNvPr id="9" name="图片 8"/>
          <p:cNvPicPr>
            <a:picLocks noChangeAspect="true"/>
          </p:cNvPicPr>
          <p:nvPr/>
        </p:nvPicPr>
        <p:blipFill>
          <a:blip r:embed="rId3"/>
          <a:stretch>
            <a:fillRect/>
          </a:stretch>
        </p:blipFill>
        <p:spPr>
          <a:xfrm>
            <a:off x="3876675" y="1671637"/>
            <a:ext cx="4438650" cy="3514725"/>
          </a:xfrm>
          <a:prstGeom prst="rect">
            <a:avLst/>
          </a:prstGeom>
        </p:spPr>
      </p:pic>
      <p:pic>
        <p:nvPicPr>
          <p:cNvPr id="11" name="图片 10"/>
          <p:cNvPicPr>
            <a:picLocks noChangeAspect="true"/>
          </p:cNvPicPr>
          <p:nvPr/>
        </p:nvPicPr>
        <p:blipFill>
          <a:blip r:embed="rId4"/>
          <a:stretch>
            <a:fillRect/>
          </a:stretch>
        </p:blipFill>
        <p:spPr>
          <a:xfrm>
            <a:off x="3700462" y="1747837"/>
            <a:ext cx="4791075" cy="3438525"/>
          </a:xfrm>
          <a:prstGeom prst="rect">
            <a:avLst/>
          </a:prstGeom>
        </p:spPr>
      </p:pic>
      <p:pic>
        <p:nvPicPr>
          <p:cNvPr id="14" name="图片 13"/>
          <p:cNvPicPr>
            <a:picLocks noChangeAspect="true"/>
          </p:cNvPicPr>
          <p:nvPr/>
        </p:nvPicPr>
        <p:blipFill>
          <a:blip r:embed="rId5"/>
          <a:stretch>
            <a:fillRect/>
          </a:stretch>
        </p:blipFill>
        <p:spPr>
          <a:xfrm>
            <a:off x="4524375" y="2624137"/>
            <a:ext cx="3143250" cy="1609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true"/>
          <p:nvPr/>
        </p:nvSpPr>
        <p:spPr>
          <a:xfrm>
            <a:off x="1430020" y="1146175"/>
            <a:ext cx="9331960" cy="645160"/>
          </a:xfrm>
          <a:prstGeom prst="rect">
            <a:avLst/>
          </a:prstGeom>
          <a:noFill/>
          <a:ln w="9525">
            <a:noFill/>
          </a:ln>
        </p:spPr>
        <p:txBody>
          <a:bodyPr wrap="square">
            <a:spAutoFit/>
          </a:bodyPr>
          <a:lstStyle/>
          <a:p>
            <a:pPr indent="127000"/>
            <a:r>
              <a:rPr lang="zh-CN" altLang="en-US" sz="1800" b="0" dirty="0">
                <a:latin typeface="微软雅黑" panose="020B0503020204020204" charset="-122"/>
                <a:ea typeface="微软雅黑" panose="020B0503020204020204" charset="-122"/>
                <a:cs typeface="微软雅黑" panose="020B0503020204020204" charset="-122"/>
              </a:rPr>
              <a:t>安装完证书助手后，可申请证书</a:t>
            </a:r>
            <a:endParaRPr lang="zh-CN" altLang="en-US" sz="1800" b="0" dirty="0">
              <a:latin typeface="微软雅黑" panose="020B0503020204020204" charset="-122"/>
              <a:ea typeface="微软雅黑" panose="020B0503020204020204" charset="-122"/>
              <a:cs typeface="微软雅黑" panose="020B0503020204020204" charset="-122"/>
            </a:endParaRPr>
          </a:p>
          <a:p>
            <a:pPr indent="127000"/>
            <a:r>
              <a:rPr lang="zh-CN" altLang="en-US" sz="1800" b="0" dirty="0">
                <a:latin typeface="微软雅黑" panose="020B0503020204020204" charset="-122"/>
                <a:ea typeface="微软雅黑" panose="020B0503020204020204" charset="-122"/>
                <a:cs typeface="微软雅黑" panose="020B0503020204020204" charset="-122"/>
              </a:rPr>
              <a:t>注：主账号和子账号共用“主账号”的证书。</a:t>
            </a:r>
            <a:endParaRPr lang="zh-CN" altLang="en-US" sz="1800" b="0" dirty="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true"/>
          </p:cNvPicPr>
          <p:nvPr/>
        </p:nvPicPr>
        <p:blipFill>
          <a:blip r:embed="rId1"/>
          <a:stretch>
            <a:fillRect/>
          </a:stretch>
        </p:blipFill>
        <p:spPr>
          <a:xfrm>
            <a:off x="1562100" y="1946275"/>
            <a:ext cx="8880475" cy="4100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711542" y="1128702"/>
            <a:ext cx="10525067" cy="506730"/>
          </a:xfrm>
          <a:prstGeom prst="rect">
            <a:avLst/>
          </a:prstGeom>
          <a:noFill/>
        </p:spPr>
        <p:txBody>
          <a:bodyPr wrap="square" rtlCol="0">
            <a:spAutoFit/>
          </a:bodyPr>
          <a:lstStyle/>
          <a:p>
            <a:pPr>
              <a:lnSpc>
                <a:spcPct val="150000"/>
              </a:lnSpc>
            </a:pPr>
            <a:r>
              <a:rPr lang="en-US" altLang="zh-CN" sz="1800" kern="100" dirty="0">
                <a:effectLst/>
                <a:latin typeface="微软雅黑" panose="020B0503020204020204" charset="-122"/>
                <a:ea typeface="微软雅黑" panose="020B0503020204020204" charset="-122"/>
                <a:cs typeface="Times New Roman" panose="02020603050405020304" pitchFamily="18" charset="0"/>
              </a:rPr>
              <a:t>      </a:t>
            </a:r>
            <a:r>
              <a:rPr lang="zh-CN" altLang="en-US" sz="1800" kern="100" dirty="0">
                <a:effectLst/>
                <a:latin typeface="微软雅黑" panose="020B0503020204020204" charset="-122"/>
                <a:ea typeface="微软雅黑" panose="020B0503020204020204" charset="-122"/>
                <a:cs typeface="Times New Roman" panose="02020603050405020304" pitchFamily="18" charset="0"/>
              </a:rPr>
              <a:t>首次登录系统或者密码重置后使用初始密码登录系统，调查对象需要修改密码。</a:t>
            </a:r>
            <a:endParaRPr lang="zh-CN" altLang="en-US" sz="1800" dirty="0">
              <a:latin typeface="微软雅黑" panose="020B0503020204020204" charset="-122"/>
              <a:ea typeface="微软雅黑" panose="020B0503020204020204" charset="-122"/>
            </a:endParaRPr>
          </a:p>
        </p:txBody>
      </p:sp>
      <p:sp>
        <p:nvSpPr>
          <p:cNvPr id="13"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01</a:t>
            </a:r>
            <a:r>
              <a:rPr lang="zh-CN" altLang="en-US" dirty="0">
                <a:sym typeface="+mn-ea"/>
              </a:rPr>
              <a:t>系统登录</a:t>
            </a:r>
            <a:endParaRPr lang="zh-CN" altLang="en-US" dirty="0"/>
          </a:p>
        </p:txBody>
      </p:sp>
      <p:sp>
        <p:nvSpPr>
          <p:cNvPr id="1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1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pic>
        <p:nvPicPr>
          <p:cNvPr id="4" name="图片 3"/>
          <p:cNvPicPr>
            <a:picLocks noChangeAspect="true"/>
          </p:cNvPicPr>
          <p:nvPr/>
        </p:nvPicPr>
        <p:blipFill>
          <a:blip r:embed="rId1"/>
          <a:stretch>
            <a:fillRect/>
          </a:stretch>
        </p:blipFill>
        <p:spPr>
          <a:xfrm>
            <a:off x="0" y="2110364"/>
            <a:ext cx="12192000" cy="38564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深度视觉·原创设计 https://www.docer.com/works?userid=22383862"/>
          <p:cNvSpPr/>
          <p:nvPr/>
        </p:nvSpPr>
        <p:spPr>
          <a:xfrm>
            <a:off x="5105527" y="1407920"/>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01</a:t>
            </a:r>
            <a:endParaRPr lang="en-US" altLang="zh-CN" sz="2300" b="1" dirty="0">
              <a:latin typeface="微软雅黑" panose="020B0503020204020204" charset="-122"/>
              <a:ea typeface="微软雅黑" panose="020B0503020204020204" charset="-122"/>
              <a:sym typeface="汉仪正圆-55W" pitchFamily="18" charset="-122"/>
            </a:endParaRPr>
          </a:p>
        </p:txBody>
      </p:sp>
      <p:sp>
        <p:nvSpPr>
          <p:cNvPr id="31" name="深度视觉·原创设计 https://www.docer.com/works?userid=22383862"/>
          <p:cNvSpPr/>
          <p:nvPr/>
        </p:nvSpPr>
        <p:spPr>
          <a:xfrm flipH="true">
            <a:off x="3316947" y="4670563"/>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2" name="深度视觉·原创设计 https://www.docer.com/works?userid=22383862"/>
          <p:cNvSpPr/>
          <p:nvPr/>
        </p:nvSpPr>
        <p:spPr>
          <a:xfrm rot="10800000" flipH="true">
            <a:off x="814685" y="1384256"/>
            <a:ext cx="942238" cy="870857"/>
          </a:xfrm>
          <a:prstGeom prst="corner">
            <a:avLst>
              <a:gd name="adj1" fmla="val 17397"/>
              <a:gd name="adj2" fmla="val 16614"/>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正圆-55W" pitchFamily="18" charset="-122"/>
              <a:ea typeface="汉仪正圆-55W" pitchFamily="18" charset="-122"/>
              <a:sym typeface="汉仪正圆-55W" pitchFamily="18" charset="-122"/>
            </a:endParaRPr>
          </a:p>
        </p:txBody>
      </p:sp>
      <p:sp>
        <p:nvSpPr>
          <p:cNvPr id="33" name="深度视觉·原创设计 https://www.docer.com/works?userid=22383862"/>
          <p:cNvSpPr/>
          <p:nvPr/>
        </p:nvSpPr>
        <p:spPr>
          <a:xfrm>
            <a:off x="1103519" y="1724526"/>
            <a:ext cx="2860675" cy="3551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正圆-55W" pitchFamily="18" charset="-122"/>
              <a:ea typeface="汉仪正圆-55W" pitchFamily="18" charset="-122"/>
              <a:sym typeface="汉仪正圆-55W" pitchFamily="18" charset="-122"/>
            </a:endParaRPr>
          </a:p>
        </p:txBody>
      </p:sp>
      <p:sp>
        <p:nvSpPr>
          <p:cNvPr id="35" name="深度视觉·原创设计 https://www.docer.com/works?userid=22383862"/>
          <p:cNvSpPr txBox="true"/>
          <p:nvPr/>
        </p:nvSpPr>
        <p:spPr>
          <a:xfrm>
            <a:off x="1394721" y="2821353"/>
            <a:ext cx="2264735" cy="1198880"/>
          </a:xfrm>
          <a:prstGeom prst="rect">
            <a:avLst/>
          </a:prstGeom>
          <a:noFill/>
        </p:spPr>
        <p:txBody>
          <a:bodyPr wrap="square" rtlCol="0">
            <a:spAutoFit/>
          </a:bodyPr>
          <a:lstStyle/>
          <a:p>
            <a:pPr algn="dist"/>
            <a:r>
              <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rPr>
              <a:t>目录</a:t>
            </a:r>
            <a:endParaRPr lang="zh-CN" altLang="en-US" sz="7200" b="1" dirty="0">
              <a:solidFill>
                <a:schemeClr val="tx1">
                  <a:lumMod val="75000"/>
                  <a:lumOff val="25000"/>
                </a:schemeClr>
              </a:solidFill>
              <a:latin typeface="微软雅黑" panose="020B0503020204020204" charset="-122"/>
              <a:ea typeface="微软雅黑" panose="020B0503020204020204" charset="-122"/>
              <a:sym typeface="汉仪正圆-55W" pitchFamily="18" charset="-122"/>
            </a:endParaRPr>
          </a:p>
        </p:txBody>
      </p:sp>
      <p:sp>
        <p:nvSpPr>
          <p:cNvPr id="38" name="深度视觉·原创设计 https://www.docer.com/works?userid=22383862"/>
          <p:cNvSpPr txBox="true"/>
          <p:nvPr/>
        </p:nvSpPr>
        <p:spPr>
          <a:xfrm>
            <a:off x="6062226" y="1540727"/>
            <a:ext cx="5338194" cy="553085"/>
          </a:xfrm>
          <a:prstGeom prst="rect">
            <a:avLst/>
          </a:prstGeom>
          <a:noFill/>
        </p:spPr>
        <p:txBody>
          <a:bodyPr wrap="square" rtlCol="0">
            <a:spAutoFit/>
          </a:bodyPr>
          <a:lstStyle>
            <a:defPPr>
              <a:defRPr lang="zh-CN"/>
            </a:defPPr>
            <a:lvl1pPr>
              <a:defRPr sz="3000">
                <a:solidFill>
                  <a:schemeClr val="tx1">
                    <a:lumMod val="75000"/>
                    <a:lumOff val="25000"/>
                  </a:schemeClr>
                </a:solidFill>
                <a:latin typeface="微软雅黑" panose="020B0503020204020204" charset="-122"/>
                <a:ea typeface="微软雅黑" panose="020B0503020204020204" charset="-122"/>
              </a:defRPr>
            </a:lvl1pPr>
          </a:lstStyle>
          <a:p>
            <a:r>
              <a:rPr lang="zh-CN" altLang="en-US" dirty="0">
                <a:sym typeface="汉仪正圆-55W" pitchFamily="18" charset="-122"/>
              </a:rPr>
              <a:t>系统登录</a:t>
            </a:r>
            <a:endParaRPr lang="zh-CN" altLang="en-US" dirty="0">
              <a:sym typeface="汉仪正圆-55W" pitchFamily="18" charset="-122"/>
            </a:endParaRPr>
          </a:p>
        </p:txBody>
      </p:sp>
      <p:sp>
        <p:nvSpPr>
          <p:cNvPr id="39" name="深度视觉·原创设计 https://www.docer.com/works?userid=22383862"/>
          <p:cNvSpPr/>
          <p:nvPr/>
        </p:nvSpPr>
        <p:spPr>
          <a:xfrm>
            <a:off x="5105526" y="2502958"/>
            <a:ext cx="781050" cy="781050"/>
          </a:xfrm>
          <a:prstGeom prst="octagon">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algn="ctr" fontAlgn="base"/>
            <a:r>
              <a:rPr lang="en-US" altLang="zh-CN" sz="2300" b="1" dirty="0">
                <a:latin typeface="微软雅黑" panose="020B0503020204020204" charset="-122"/>
                <a:ea typeface="微软雅黑" panose="020B0503020204020204" charset="-122"/>
                <a:sym typeface="汉仪正圆-55W" pitchFamily="18" charset="-122"/>
              </a:rPr>
              <a:t>02</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40" name="深度视觉·原创设计 https://www.docer.com/works?userid=22383862"/>
          <p:cNvSpPr txBox="true"/>
          <p:nvPr/>
        </p:nvSpPr>
        <p:spPr>
          <a:xfrm>
            <a:off x="6041274" y="2578825"/>
            <a:ext cx="5547953" cy="553085"/>
          </a:xfrm>
          <a:prstGeom prst="rect">
            <a:avLst/>
          </a:prstGeom>
          <a:noFill/>
          <a:effectLst>
            <a:innerShdw blurRad="114300">
              <a:prstClr val="black"/>
            </a:innerShdw>
          </a:effectLst>
        </p:spPr>
        <p:txBody>
          <a:bodyPr wrap="square" rtlCol="0">
            <a:spAutoFit/>
          </a:bodyPr>
          <a:lstStyle>
            <a:defPPr>
              <a:defRPr lang="zh-CN"/>
            </a:defPPr>
            <a:lvl1pPr>
              <a:defRPr sz="3000" b="1">
                <a:solidFill>
                  <a:schemeClr val="tx1">
                    <a:lumMod val="95000"/>
                    <a:lumOff val="5000"/>
                  </a:schemeClr>
                </a:solidFill>
                <a:latin typeface="微软雅黑" panose="020B0503020204020204" charset="-122"/>
                <a:ea typeface="微软雅黑" panose="020B0503020204020204" charset="-122"/>
              </a:defRPr>
            </a:lvl1pPr>
          </a:lstStyle>
          <a:p>
            <a:r>
              <a:rPr lang="zh-CN" altLang="en-US" dirty="0">
                <a:sym typeface="汉仪正圆-55W" pitchFamily="18" charset="-122"/>
              </a:rPr>
              <a:t>账号管理</a:t>
            </a:r>
            <a:endParaRPr lang="zh-CN" altLang="en-US" dirty="0">
              <a:sym typeface="汉仪正圆-55W" pitchFamily="18" charset="-122"/>
            </a:endParaRPr>
          </a:p>
        </p:txBody>
      </p:sp>
      <p:sp>
        <p:nvSpPr>
          <p:cNvPr id="2" name="深度视觉·原创设计 https://www.docer.com/works?userid=22383862"/>
          <p:cNvSpPr/>
          <p:nvPr/>
        </p:nvSpPr>
        <p:spPr>
          <a:xfrm>
            <a:off x="5105527" y="3572973"/>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03</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3" name="深度视觉·原创设计 https://www.docer.com/works?userid=22383862"/>
          <p:cNvSpPr txBox="true"/>
          <p:nvPr/>
        </p:nvSpPr>
        <p:spPr>
          <a:xfrm>
            <a:off x="6041274" y="3672996"/>
            <a:ext cx="5547953" cy="553998"/>
          </a:xfrm>
          <a:prstGeom prst="rect">
            <a:avLst/>
          </a:prstGeom>
          <a:noFill/>
        </p:spPr>
        <p:txBody>
          <a:bodyPr wrap="square" rtlCol="0">
            <a:spAutoFit/>
          </a:bodyPr>
          <a:lstStyle/>
          <a:p>
            <a:r>
              <a:rPr lang="zh-CN" altLang="en-US" sz="3000" dirty="0">
                <a:solidFill>
                  <a:schemeClr val="tx1">
                    <a:lumMod val="75000"/>
                    <a:lumOff val="25000"/>
                  </a:schemeClr>
                </a:solidFill>
                <a:latin typeface="微软雅黑" panose="020B0503020204020204" charset="-122"/>
                <a:ea typeface="微软雅黑" panose="020B0503020204020204" charset="-122"/>
              </a:rPr>
              <a:t>数据报送</a:t>
            </a:r>
            <a:endParaRPr lang="en-US" altLang="zh-CN" sz="3000" dirty="0">
              <a:solidFill>
                <a:schemeClr val="tx1">
                  <a:lumMod val="75000"/>
                  <a:lumOff val="25000"/>
                </a:schemeClr>
              </a:solidFill>
              <a:latin typeface="微软雅黑" panose="020B0503020204020204" charset="-122"/>
              <a:ea typeface="微软雅黑" panose="020B0503020204020204" charset="-122"/>
            </a:endParaRPr>
          </a:p>
        </p:txBody>
      </p:sp>
      <p:sp>
        <p:nvSpPr>
          <p:cNvPr id="4" name="深度视觉·原创设计 https://www.docer.com/works?userid=22383862"/>
          <p:cNvSpPr/>
          <p:nvPr/>
        </p:nvSpPr>
        <p:spPr>
          <a:xfrm>
            <a:off x="5105526" y="4674074"/>
            <a:ext cx="781050" cy="781050"/>
          </a:xfrm>
          <a:prstGeom prst="octagon">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微软雅黑" panose="020B0503020204020204" charset="-122"/>
                <a:ea typeface="微软雅黑" panose="020B0503020204020204" charset="-122"/>
                <a:sym typeface="汉仪正圆-55W" pitchFamily="18" charset="-122"/>
              </a:rPr>
              <a:t>04</a:t>
            </a:r>
            <a:endParaRPr lang="zh-CN" altLang="en-US" sz="2300" b="1" dirty="0">
              <a:latin typeface="微软雅黑" panose="020B0503020204020204" charset="-122"/>
              <a:ea typeface="微软雅黑" panose="020B0503020204020204" charset="-122"/>
              <a:sym typeface="汉仪正圆-55W" pitchFamily="18" charset="-122"/>
            </a:endParaRPr>
          </a:p>
        </p:txBody>
      </p:sp>
      <p:sp>
        <p:nvSpPr>
          <p:cNvPr id="17" name="深度视觉·原创设计 https://www.docer.com/works?userid=22383862"/>
          <p:cNvSpPr txBox="true"/>
          <p:nvPr/>
        </p:nvSpPr>
        <p:spPr>
          <a:xfrm>
            <a:off x="6062224" y="4763275"/>
            <a:ext cx="5547953" cy="553998"/>
          </a:xfrm>
          <a:prstGeom prst="rect">
            <a:avLst/>
          </a:prstGeom>
          <a:noFill/>
        </p:spPr>
        <p:txBody>
          <a:bodyPr wrap="square" rtlCol="0">
            <a:spAutoFit/>
          </a:bodyPr>
          <a:lstStyle/>
          <a:p>
            <a:r>
              <a:rPr lang="zh-CN" altLang="en-US" sz="3000" dirty="0">
                <a:solidFill>
                  <a:schemeClr val="tx1">
                    <a:lumMod val="75000"/>
                    <a:lumOff val="25000"/>
                  </a:schemeClr>
                </a:solidFill>
                <a:latin typeface="微软雅黑" panose="020B0503020204020204" charset="-122"/>
                <a:ea typeface="微软雅黑" panose="020B0503020204020204" charset="-122"/>
              </a:rPr>
              <a:t>数据查询</a:t>
            </a:r>
            <a:endParaRPr lang="en-US" altLang="zh-CN" sz="30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658495" y="788035"/>
            <a:ext cx="11074400" cy="458908"/>
          </a:xfrm>
          <a:prstGeom prst="rect">
            <a:avLst/>
          </a:prstGeom>
          <a:noFill/>
        </p:spPr>
        <p:txBody>
          <a:bodyPr wrap="square" rtlCol="0">
            <a:spAutoFit/>
          </a:bodyPr>
          <a:lstStyle/>
          <a:p>
            <a:pPr>
              <a:lnSpc>
                <a:spcPct val="150000"/>
              </a:lnSpc>
            </a:pPr>
            <a:r>
              <a:rPr lang="en-US" altLang="zh-CN" sz="1800" kern="100" dirty="0">
                <a:latin typeface="微软雅黑" panose="020B0503020204020204" charset="-122"/>
                <a:ea typeface="微软雅黑" panose="020B0503020204020204" charset="-122"/>
                <a:cs typeface="Times New Roman" panose="02020603050405020304" pitchFamily="18" charset="0"/>
              </a:rPr>
              <a:t>  </a:t>
            </a:r>
            <a:r>
              <a:rPr lang="zh-CN" altLang="en-US" sz="1800" kern="100" dirty="0">
                <a:latin typeface="微软雅黑" panose="020B0503020204020204" charset="-122"/>
                <a:ea typeface="微软雅黑" panose="020B0503020204020204" charset="-122"/>
                <a:cs typeface="Times New Roman" panose="02020603050405020304" pitchFamily="18" charset="0"/>
              </a:rPr>
              <a:t>个人信息及密码修复，可修改本账号的基本信息，以及修改本账号的登录密码。</a:t>
            </a:r>
            <a:endParaRPr lang="zh-CN" altLang="en-US" sz="1800" kern="100"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3"/>
          <p:cNvSpPr txBox="true"/>
          <p:nvPr/>
        </p:nvSpPr>
        <p:spPr>
          <a:xfrm>
            <a:off x="782645" y="131682"/>
            <a:ext cx="7594600" cy="521970"/>
          </a:xfrm>
          <a:prstGeom prst="rect">
            <a:avLst/>
          </a:prstGeom>
          <a:noFill/>
        </p:spPr>
        <p:txBody>
          <a:bodyPr wrap="square">
            <a:spAutoFit/>
          </a:bodyPr>
          <a:lstStyle>
            <a:defPPr>
              <a:defRPr lang="zh-CN"/>
            </a:defPPr>
            <a:lvl1pPr>
              <a:defRPr sz="2800" b="1">
                <a:solidFill>
                  <a:schemeClr val="bg1"/>
                </a:solidFill>
                <a:latin typeface="微软雅黑" panose="020B0503020204020204" charset="-122"/>
                <a:ea typeface="微软雅黑" panose="020B0503020204020204" charset="-122"/>
              </a:defRPr>
            </a:lvl1pPr>
          </a:lstStyle>
          <a:p>
            <a:r>
              <a:rPr lang="en-US" altLang="zh-CN" dirty="0">
                <a:sym typeface="+mn-ea"/>
              </a:rPr>
              <a:t>02</a:t>
            </a:r>
            <a:r>
              <a:rPr lang="zh-CN" altLang="en-US" dirty="0">
                <a:sym typeface="+mn-ea"/>
              </a:rPr>
              <a:t>账号管理</a:t>
            </a:r>
            <a:endParaRPr lang="zh-CN" altLang="en-US" dirty="0"/>
          </a:p>
        </p:txBody>
      </p:sp>
      <p:sp>
        <p:nvSpPr>
          <p:cNvPr id="16" name="燕尾形 2"/>
          <p:cNvSpPr/>
          <p:nvPr/>
        </p:nvSpPr>
        <p:spPr>
          <a:xfrm>
            <a:off x="224562"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sp>
        <p:nvSpPr>
          <p:cNvPr id="17" name="燕尾形 2"/>
          <p:cNvSpPr/>
          <p:nvPr/>
        </p:nvSpPr>
        <p:spPr>
          <a:xfrm>
            <a:off x="467455" y="266301"/>
            <a:ext cx="315454" cy="31093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lvl="0"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lt1"/>
                </a:solidFill>
                <a:latin typeface="Calibri" panose="020F0502020204030204" pitchFamily="34" charset="0"/>
                <a:ea typeface="宋体" pitchFamily="2" charset="-122"/>
                <a:cs typeface="+mn-cs"/>
              </a:defRPr>
            </a:lvl9pPr>
          </a:lstStyle>
          <a:p>
            <a:pPr algn="ctr"/>
            <a:endParaRPr lang="zh-CN" altLang="en-US" sz="2400">
              <a:solidFill>
                <a:schemeClr val="tx1"/>
              </a:solidFill>
            </a:endParaRPr>
          </a:p>
        </p:txBody>
      </p:sp>
      <p:pic>
        <p:nvPicPr>
          <p:cNvPr id="2" name="图片 -2147482607"/>
          <p:cNvPicPr>
            <a:picLocks noChangeAspect="true"/>
          </p:cNvPicPr>
          <p:nvPr/>
        </p:nvPicPr>
        <p:blipFill>
          <a:blip r:embed="rId1"/>
          <a:stretch>
            <a:fillRect/>
          </a:stretch>
        </p:blipFill>
        <p:spPr>
          <a:xfrm>
            <a:off x="782955" y="1644015"/>
            <a:ext cx="10720705" cy="42405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tags/tag1.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0.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1.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2.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3.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4.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5.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6.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0.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1.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2.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3.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4.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5.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26.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3.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4.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5.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6.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7.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8.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ags/tag9.xml><?xml version="1.0" encoding="utf-8"?>
<p:tagLst xmlns:p="http://schemas.openxmlformats.org/presentationml/2006/main">
  <p:tag name="KSO_WM_DIAGRAM_VIRTUALLY_FRAME" val="{&quot;height&quot;:318.6774803149606,&quot;left&quot;:402.00992125984254,&quot;top&quot;:110.85984251968505,&quot;width&quot;:512.1772440944882}"/>
</p:tagLst>
</file>

<file path=ppt/theme/theme1.xml><?xml version="1.0" encoding="utf-8"?>
<a:theme xmlns:a="http://schemas.openxmlformats.org/drawingml/2006/main" name="梦创双杨模板（蓝色）">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梦创双杨模板（蓝色）">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1496</Words>
  <Application>WPS 演示</Application>
  <PresentationFormat>宽屏</PresentationFormat>
  <Paragraphs>168</Paragraphs>
  <Slides>20</Slides>
  <Notes>2</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20</vt:i4>
      </vt:variant>
    </vt:vector>
  </HeadingPairs>
  <TitlesOfParts>
    <vt:vector size="42" baseType="lpstr">
      <vt:lpstr>Arial</vt:lpstr>
      <vt:lpstr>宋体</vt:lpstr>
      <vt:lpstr>Wingdings</vt:lpstr>
      <vt:lpstr>Calibri</vt:lpstr>
      <vt:lpstr>DejaVu Sans</vt:lpstr>
      <vt:lpstr>方正书宋_GBK</vt:lpstr>
      <vt:lpstr>Nimbus Roman No9 L</vt:lpstr>
      <vt:lpstr>微软雅黑</vt:lpstr>
      <vt:lpstr>黑体</vt:lpstr>
      <vt:lpstr>华文中宋</vt:lpstr>
      <vt:lpstr>汉仪中宋简</vt:lpstr>
      <vt:lpstr>仿宋</vt:lpstr>
      <vt:lpstr>汉仪正圆-55W</vt:lpstr>
      <vt:lpstr>Times New Roman</vt:lpstr>
      <vt:lpstr>等线</vt:lpstr>
      <vt:lpstr>宋体</vt:lpstr>
      <vt:lpstr>Arial Unicode MS</vt:lpstr>
      <vt:lpstr>等线 Light</vt:lpstr>
      <vt:lpstr>梦创双杨模板（蓝色）</vt:lpstr>
      <vt:lpstr>自定义设计方案</vt:lpstr>
      <vt:lpstr>1_梦创双杨模板（蓝色）</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ql</cp:lastModifiedBy>
  <cp:revision>266</cp:revision>
  <dcterms:created xsi:type="dcterms:W3CDTF">2024-10-28T06:06:27Z</dcterms:created>
  <dcterms:modified xsi:type="dcterms:W3CDTF">2024-10-28T06:06:27Z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y fmtid="{D5CDD505-2E9C-101B-9397-08002B2CF9AE}" pid="3" name="ICV">
    <vt:lpwstr>AD57086C92A64ACA88296C91B4ADACD8</vt:lpwstr>
  </property>
</Properties>
</file>